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6.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heme/themeOverride1.xml" ContentType="application/vnd.openxmlformats-officedocument.themeOverr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729" r:id="rId5"/>
    <p:sldMasterId id="2147483648" r:id="rId6"/>
    <p:sldMasterId id="2147483668" r:id="rId7"/>
    <p:sldMasterId id="2147483747" r:id="rId8"/>
  </p:sldMasterIdLst>
  <p:notesMasterIdLst>
    <p:notesMasterId r:id="rId60"/>
  </p:notesMasterIdLst>
  <p:sldIdLst>
    <p:sldId id="257" r:id="rId9"/>
    <p:sldId id="273" r:id="rId10"/>
    <p:sldId id="312" r:id="rId11"/>
    <p:sldId id="2147472257" r:id="rId12"/>
    <p:sldId id="256" r:id="rId13"/>
    <p:sldId id="2147472253" r:id="rId14"/>
    <p:sldId id="2147472272" r:id="rId15"/>
    <p:sldId id="508" r:id="rId16"/>
    <p:sldId id="2147374712" r:id="rId17"/>
    <p:sldId id="311" r:id="rId18"/>
    <p:sldId id="302" r:id="rId19"/>
    <p:sldId id="2147472145" r:id="rId20"/>
    <p:sldId id="2147472149" r:id="rId21"/>
    <p:sldId id="2147472150" r:id="rId22"/>
    <p:sldId id="2147472269" r:id="rId23"/>
    <p:sldId id="1037" r:id="rId24"/>
    <p:sldId id="2147472123" r:id="rId25"/>
    <p:sldId id="2147472124" r:id="rId26"/>
    <p:sldId id="2147472126" r:id="rId27"/>
    <p:sldId id="2147472127" r:id="rId28"/>
    <p:sldId id="2147472261" r:id="rId29"/>
    <p:sldId id="2147472240" r:id="rId30"/>
    <p:sldId id="315" r:id="rId31"/>
    <p:sldId id="2147472142" r:id="rId32"/>
    <p:sldId id="2147472141" r:id="rId33"/>
    <p:sldId id="2147472262" r:id="rId34"/>
    <p:sldId id="301" r:id="rId35"/>
    <p:sldId id="2147472256" r:id="rId36"/>
    <p:sldId id="2147472268" r:id="rId37"/>
    <p:sldId id="2147472239" r:id="rId38"/>
    <p:sldId id="2147472245" r:id="rId39"/>
    <p:sldId id="2147472255" r:id="rId40"/>
    <p:sldId id="5871" r:id="rId41"/>
    <p:sldId id="2147472246" r:id="rId42"/>
    <p:sldId id="2147472266" r:id="rId43"/>
    <p:sldId id="2147472243" r:id="rId44"/>
    <p:sldId id="2147472247" r:id="rId45"/>
    <p:sldId id="2147472137" r:id="rId46"/>
    <p:sldId id="2147472248" r:id="rId47"/>
    <p:sldId id="2147472267" r:id="rId48"/>
    <p:sldId id="603" r:id="rId49"/>
    <p:sldId id="2147472273" r:id="rId50"/>
    <p:sldId id="2147472263" r:id="rId51"/>
    <p:sldId id="1095" r:id="rId52"/>
    <p:sldId id="2147472250" r:id="rId53"/>
    <p:sldId id="286" r:id="rId54"/>
    <p:sldId id="712" r:id="rId55"/>
    <p:sldId id="2147472264" r:id="rId56"/>
    <p:sldId id="2147472271" r:id="rId57"/>
    <p:sldId id="334" r:id="rId58"/>
    <p:sldId id="294" r:id="rId59"/>
  </p:sldIdLst>
  <p:sldSz cx="12192000" cy="6858000"/>
  <p:notesSz cx="6858000" cy="9144000"/>
  <p:defaultTex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0"/>
  <p:cmAuthor id="2" name="Vanwynsberghe, Dominiek (Allianz Benelux)" initials="VD(B" lastIdx="8" clrIdx="1">
    <p:extLst>
      <p:ext uri="{19B8F6BF-5375-455C-9EA6-DF929625EA0E}">
        <p15:presenceInfo xmlns:p15="http://schemas.microsoft.com/office/powerpoint/2012/main" userId="S::dominiek.vanwynsberghe@allianz.be::c08748dc-8344-4896-a299-fb4118d61382" providerId="AD"/>
      </p:ext>
    </p:extLst>
  </p:cmAuthor>
  <p:cmAuthor id="3" name="FRANK GHEYSEN" initials="FG" lastIdx="59" clrIdx="2">
    <p:extLst>
      <p:ext uri="{19B8F6BF-5375-455C-9EA6-DF929625EA0E}">
        <p15:presenceInfo xmlns:p15="http://schemas.microsoft.com/office/powerpoint/2012/main" userId="S::frank.gheysen@allianz.be::132ac0f4-6238-454f-8c4a-c63c11753b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C85"/>
    <a:srgbClr val="13A0D3"/>
    <a:srgbClr val="2555C1"/>
    <a:srgbClr val="EDA9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2" autoAdjust="0"/>
    <p:restoredTop sz="94660"/>
  </p:normalViewPr>
  <p:slideViewPr>
    <p:cSldViewPr snapToGrid="0" showGuides="1">
      <p:cViewPr varScale="1">
        <p:scale>
          <a:sx n="110" d="100"/>
          <a:sy n="110" d="100"/>
        </p:scale>
        <p:origin x="750" y="120"/>
      </p:cViewPr>
      <p:guideLst/>
    </p:cSldViewPr>
  </p:slid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E9279-8D55-412B-888D-F961C407748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BC074BD-C669-4EBD-9FD8-D22F6F116873}">
      <dgm:prSet phldrT="[Text]"/>
      <dgm:spPr>
        <a:solidFill>
          <a:schemeClr val="bg1">
            <a:lumMod val="75000"/>
          </a:schemeClr>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dirty="0"/>
            <a:t>Head of operations policy P&amp;C BE</a:t>
          </a:r>
        </a:p>
        <a:p>
          <a:r>
            <a:rPr lang="en-US" b="1" dirty="0" err="1"/>
            <a:t>Martijn</a:t>
          </a:r>
          <a:r>
            <a:rPr lang="en-US" b="1" dirty="0"/>
            <a:t> </a:t>
          </a:r>
          <a:r>
            <a:rPr lang="en-US" b="1" dirty="0" err="1"/>
            <a:t>Hassink</a:t>
          </a:r>
          <a:endParaRPr lang="en-US" b="1" dirty="0"/>
        </a:p>
      </dgm:t>
    </dgm:pt>
    <dgm:pt modelId="{1420FE73-635F-4CE5-8B10-E15E21C9750F}" type="parTrans" cxnId="{C94F4B83-17B6-4382-B7A0-941329396755}">
      <dgm:prSet/>
      <dgm:spPr/>
      <dgm:t>
        <a:bodyPr/>
        <a:lstStyle/>
        <a:p>
          <a:endParaRPr lang="en-US"/>
        </a:p>
      </dgm:t>
    </dgm:pt>
    <dgm:pt modelId="{BEE2EAC8-62B0-4AA2-A7AC-4963DB5C2B88}" type="sibTrans" cxnId="{C94F4B83-17B6-4382-B7A0-941329396755}">
      <dgm:prSet/>
      <dgm:spPr/>
      <dgm:t>
        <a:bodyPr/>
        <a:lstStyle/>
        <a:p>
          <a:endParaRPr lang="en-US"/>
        </a:p>
      </dgm:t>
    </dgm:pt>
    <dgm:pt modelId="{13BE75EC-ECEC-4134-90D3-60996EF19E9C}">
      <dgm:prSet phldrT="[Text]"/>
      <dgm:spPr>
        <a:solidFill>
          <a:srgbClr val="006192"/>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dirty="0"/>
            <a:t>Retail non-Life BE</a:t>
          </a:r>
        </a:p>
        <a:p>
          <a:r>
            <a:rPr lang="en-US" b="1" dirty="0"/>
            <a:t>Koen </a:t>
          </a:r>
          <a:r>
            <a:rPr lang="en-US" b="1" dirty="0" err="1"/>
            <a:t>Cusse</a:t>
          </a:r>
          <a:endParaRPr lang="en-US" b="1" dirty="0"/>
        </a:p>
      </dgm:t>
    </dgm:pt>
    <dgm:pt modelId="{0845A1C1-70E6-4B50-A411-4D73F34D5CB1}" type="parTrans" cxnId="{E74411B5-4DB2-4C09-8B5C-1096BE49865E}">
      <dgm:prSet/>
      <dgm:spPr>
        <a:solidFill>
          <a:schemeClr val="bg1"/>
        </a:solidFill>
        <a:ln>
          <a:solidFill>
            <a:schemeClr val="bg1"/>
          </a:solidFill>
        </a:ln>
      </dgm:spPr>
      <dgm:t>
        <a:bodyPr/>
        <a:lstStyle/>
        <a:p>
          <a:endParaRPr lang="en-US"/>
        </a:p>
      </dgm:t>
    </dgm:pt>
    <dgm:pt modelId="{8B7131B6-7528-4108-B13F-18C039B1A9BC}" type="sibTrans" cxnId="{E74411B5-4DB2-4C09-8B5C-1096BE49865E}">
      <dgm:prSet/>
      <dgm:spPr/>
      <dgm:t>
        <a:bodyPr/>
        <a:lstStyle/>
        <a:p>
          <a:endParaRPr lang="en-US"/>
        </a:p>
      </dgm:t>
    </dgm:pt>
    <dgm:pt modelId="{F299A627-D796-4C3B-8CF8-F899876917E6}">
      <dgm:prSet phldrT="[Text]"/>
      <dgm:spPr>
        <a:solidFill>
          <a:srgbClr val="006192"/>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dirty="0"/>
            <a:t>SME UW and servicing and MC servicing</a:t>
          </a:r>
        </a:p>
        <a:p>
          <a:r>
            <a:rPr lang="en-US" b="1" dirty="0"/>
            <a:t> Fabrice Paradis</a:t>
          </a:r>
        </a:p>
      </dgm:t>
    </dgm:pt>
    <dgm:pt modelId="{8B35CBE3-FC2A-4D86-9643-06948A2AA1F3}" type="parTrans" cxnId="{3A8F94F3-27B3-40F6-8148-D5305FDEEF25}">
      <dgm:prSet/>
      <dgm:spPr/>
      <dgm:t>
        <a:bodyPr/>
        <a:lstStyle/>
        <a:p>
          <a:endParaRPr lang="en-US"/>
        </a:p>
      </dgm:t>
    </dgm:pt>
    <dgm:pt modelId="{37205CDE-8CCC-4EAD-939B-7CB55538C0EC}" type="sibTrans" cxnId="{3A8F94F3-27B3-40F6-8148-D5305FDEEF25}">
      <dgm:prSet/>
      <dgm:spPr/>
      <dgm:t>
        <a:bodyPr/>
        <a:lstStyle/>
        <a:p>
          <a:endParaRPr lang="en-US"/>
        </a:p>
      </dgm:t>
    </dgm:pt>
    <dgm:pt modelId="{E3977B66-539C-47F4-8B3A-74E9CBD4509A}">
      <dgm:prSet phldrT="[Text]"/>
      <dgm:spPr>
        <a:solidFill>
          <a:srgbClr val="006192"/>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a:t>Payment Collection BE</a:t>
          </a:r>
        </a:p>
        <a:p>
          <a:r>
            <a:rPr lang="en-US" b="1"/>
            <a:t>Koen Cusse</a:t>
          </a:r>
        </a:p>
      </dgm:t>
    </dgm:pt>
    <dgm:pt modelId="{0B87F729-7387-4A66-A805-544CADA3BC0B}" type="parTrans" cxnId="{D9F8E8E8-18E5-4C41-AD20-B0BF6579F055}">
      <dgm:prSet/>
      <dgm:spPr/>
      <dgm:t>
        <a:bodyPr/>
        <a:lstStyle/>
        <a:p>
          <a:endParaRPr lang="en-US"/>
        </a:p>
      </dgm:t>
    </dgm:pt>
    <dgm:pt modelId="{3EA24777-D3C6-4D4B-BE08-D8D6418877DD}" type="sibTrans" cxnId="{D9F8E8E8-18E5-4C41-AD20-B0BF6579F055}">
      <dgm:prSet/>
      <dgm:spPr/>
      <dgm:t>
        <a:bodyPr/>
        <a:lstStyle/>
        <a:p>
          <a:endParaRPr lang="en-US"/>
        </a:p>
      </dgm:t>
    </dgm:pt>
    <dgm:pt modelId="{60970B94-7AA7-4D45-8C3B-8DDFF56A3033}">
      <dgm:prSet/>
      <dgm:spPr>
        <a:solidFill>
          <a:srgbClr val="13A0D3"/>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a:t>SME Underwriting</a:t>
          </a:r>
        </a:p>
        <a:p>
          <a:r>
            <a:rPr lang="en-US" b="1"/>
            <a:t>Mike Vermassen</a:t>
          </a:r>
        </a:p>
      </dgm:t>
    </dgm:pt>
    <dgm:pt modelId="{743EAE2E-D1C4-434C-A3BC-0ECF5BD12DAC}" type="parTrans" cxnId="{4737C36B-899C-4329-98A6-EFB1DF16ED54}">
      <dgm:prSet/>
      <dgm:spPr>
        <a:ln>
          <a:solidFill>
            <a:schemeClr val="bg1"/>
          </a:solidFill>
        </a:ln>
      </dgm:spPr>
      <dgm:t>
        <a:bodyPr/>
        <a:lstStyle/>
        <a:p>
          <a:endParaRPr lang="en-US"/>
        </a:p>
      </dgm:t>
    </dgm:pt>
    <dgm:pt modelId="{92B9EA21-180C-47B9-A239-AE7C158EF5F8}" type="sibTrans" cxnId="{4737C36B-899C-4329-98A6-EFB1DF16ED54}">
      <dgm:prSet/>
      <dgm:spPr/>
      <dgm:t>
        <a:bodyPr/>
        <a:lstStyle/>
        <a:p>
          <a:endParaRPr lang="en-US"/>
        </a:p>
      </dgm:t>
    </dgm:pt>
    <dgm:pt modelId="{5A4BB785-CB34-499E-9F93-E7630EEB1D46}">
      <dgm:prSet/>
      <dgm:spPr>
        <a:solidFill>
          <a:srgbClr val="13A0D3"/>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a:t>Payment collection BE</a:t>
          </a:r>
        </a:p>
        <a:p>
          <a:r>
            <a:rPr lang="en-US" b="1"/>
            <a:t>Dominique Marchal</a:t>
          </a:r>
        </a:p>
      </dgm:t>
    </dgm:pt>
    <dgm:pt modelId="{AB60B865-B08F-4AB2-84C2-9C4D746A960F}" type="parTrans" cxnId="{41E5C60A-4B20-425A-B600-C731E72C2299}">
      <dgm:prSet/>
      <dgm:spPr>
        <a:ln>
          <a:solidFill>
            <a:schemeClr val="bg1"/>
          </a:solidFill>
        </a:ln>
      </dgm:spPr>
      <dgm:t>
        <a:bodyPr/>
        <a:lstStyle/>
        <a:p>
          <a:endParaRPr lang="en-US"/>
        </a:p>
      </dgm:t>
    </dgm:pt>
    <dgm:pt modelId="{065AFB77-4E17-475E-A5D6-946BD49403C8}" type="sibTrans" cxnId="{41E5C60A-4B20-425A-B600-C731E72C2299}">
      <dgm:prSet/>
      <dgm:spPr/>
      <dgm:t>
        <a:bodyPr/>
        <a:lstStyle/>
        <a:p>
          <a:endParaRPr lang="en-US"/>
        </a:p>
      </dgm:t>
    </dgm:pt>
    <dgm:pt modelId="{E1821513-FEEF-46FB-8E20-7480B5CB5E03}">
      <dgm:prSet/>
      <dgm:spPr>
        <a:solidFill>
          <a:srgbClr val="006192"/>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a:t>IOC, inbound calls and broker help desk</a:t>
          </a:r>
        </a:p>
        <a:p>
          <a:r>
            <a:rPr lang="en-US" b="1"/>
            <a:t>Jan Carels</a:t>
          </a:r>
        </a:p>
      </dgm:t>
    </dgm:pt>
    <dgm:pt modelId="{459E77E9-B60A-4CCD-B14F-C8939B87A93B}" type="parTrans" cxnId="{4E87D386-1A9E-458C-A985-D02ED46ADDB9}">
      <dgm:prSet/>
      <dgm:spPr>
        <a:solidFill>
          <a:schemeClr val="bg1"/>
        </a:solidFill>
        <a:ln>
          <a:solidFill>
            <a:schemeClr val="bg1"/>
          </a:solidFill>
        </a:ln>
      </dgm:spPr>
      <dgm:t>
        <a:bodyPr/>
        <a:lstStyle/>
        <a:p>
          <a:endParaRPr lang="en-US"/>
        </a:p>
      </dgm:t>
    </dgm:pt>
    <dgm:pt modelId="{0044B6C5-4DEB-4926-9DB2-F696F05BEEE1}" type="sibTrans" cxnId="{4E87D386-1A9E-458C-A985-D02ED46ADDB9}">
      <dgm:prSet/>
      <dgm:spPr/>
      <dgm:t>
        <a:bodyPr/>
        <a:lstStyle/>
        <a:p>
          <a:endParaRPr lang="en-US"/>
        </a:p>
      </dgm:t>
    </dgm:pt>
    <dgm:pt modelId="{B79257DB-A9E5-4646-8D74-3E357642049D}">
      <dgm:prSet/>
      <dgm:spPr>
        <a:solidFill>
          <a:srgbClr val="13A0D3"/>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a:t>SME Servicing</a:t>
          </a:r>
        </a:p>
        <a:p>
          <a:r>
            <a:rPr lang="en-US" b="1"/>
            <a:t>Mike </a:t>
          </a:r>
          <a:r>
            <a:rPr lang="en-US" b="1" err="1"/>
            <a:t>Vermassen</a:t>
          </a:r>
          <a:r>
            <a:rPr lang="en-US" b="1"/>
            <a:t> </a:t>
          </a:r>
          <a:r>
            <a:rPr lang="en-US" b="1" err="1"/>
            <a:t>a.i.</a:t>
          </a:r>
          <a:endParaRPr lang="en-US" b="1"/>
        </a:p>
      </dgm:t>
    </dgm:pt>
    <dgm:pt modelId="{E358B91E-7FDF-46B3-BCD4-2F975FCCEA90}" type="parTrans" cxnId="{4CAB517F-D25F-421A-98C9-53BC7BF1BB86}">
      <dgm:prSet/>
      <dgm:spPr>
        <a:ln>
          <a:solidFill>
            <a:schemeClr val="bg1"/>
          </a:solidFill>
        </a:ln>
      </dgm:spPr>
      <dgm:t>
        <a:bodyPr/>
        <a:lstStyle/>
        <a:p>
          <a:endParaRPr lang="en-US"/>
        </a:p>
      </dgm:t>
    </dgm:pt>
    <dgm:pt modelId="{D398AE48-DD44-46B3-8A2C-32945F4819E8}" type="sibTrans" cxnId="{4CAB517F-D25F-421A-98C9-53BC7BF1BB86}">
      <dgm:prSet/>
      <dgm:spPr/>
      <dgm:t>
        <a:bodyPr/>
        <a:lstStyle/>
        <a:p>
          <a:endParaRPr lang="en-US"/>
        </a:p>
      </dgm:t>
    </dgm:pt>
    <dgm:pt modelId="{F233E70F-B9F6-4966-9564-DC4E217B1100}">
      <dgm:prSet/>
      <dgm:spPr>
        <a:solidFill>
          <a:srgbClr val="13A0D3"/>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err="1"/>
            <a:t>Midcorp</a:t>
          </a:r>
          <a:r>
            <a:rPr lang="en-US"/>
            <a:t> Servicing</a:t>
          </a:r>
        </a:p>
        <a:p>
          <a:r>
            <a:rPr lang="en-US" b="1"/>
            <a:t>Fabrice Paradis </a:t>
          </a:r>
          <a:r>
            <a:rPr lang="en-US" b="1" err="1"/>
            <a:t>a.i.</a:t>
          </a:r>
          <a:endParaRPr lang="en-US" b="1"/>
        </a:p>
      </dgm:t>
    </dgm:pt>
    <dgm:pt modelId="{0A387046-1E0A-4875-AAAF-2E11EBD9D1C2}" type="parTrans" cxnId="{5AFF725E-47CE-486B-AC9F-0F3167062394}">
      <dgm:prSet/>
      <dgm:spPr>
        <a:ln>
          <a:solidFill>
            <a:schemeClr val="bg1"/>
          </a:solidFill>
        </a:ln>
      </dgm:spPr>
      <dgm:t>
        <a:bodyPr/>
        <a:lstStyle/>
        <a:p>
          <a:endParaRPr lang="en-US"/>
        </a:p>
      </dgm:t>
    </dgm:pt>
    <dgm:pt modelId="{E32D3765-0122-40CD-B27A-1AC82408C856}" type="sibTrans" cxnId="{5AFF725E-47CE-486B-AC9F-0F3167062394}">
      <dgm:prSet/>
      <dgm:spPr/>
      <dgm:t>
        <a:bodyPr/>
        <a:lstStyle/>
        <a:p>
          <a:endParaRPr lang="en-US"/>
        </a:p>
      </dgm:t>
    </dgm:pt>
    <dgm:pt modelId="{FECADB98-91AE-41CD-B01F-F5868E527C51}">
      <dgm:prSet/>
      <dgm:spPr>
        <a:solidFill>
          <a:srgbClr val="13A0D3"/>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dirty="0"/>
            <a:t>Retail</a:t>
          </a:r>
        </a:p>
        <a:p>
          <a:r>
            <a:rPr lang="en-US" b="1" dirty="0"/>
            <a:t>Glenn van </a:t>
          </a:r>
          <a:r>
            <a:rPr lang="en-US" b="1" dirty="0" err="1"/>
            <a:t>Impe</a:t>
          </a:r>
          <a:endParaRPr lang="en-US" b="1" dirty="0"/>
        </a:p>
        <a:p>
          <a:r>
            <a:rPr lang="en-US" b="1" dirty="0"/>
            <a:t>(Joyce </a:t>
          </a:r>
          <a:r>
            <a:rPr lang="en-US" b="1" dirty="0" err="1"/>
            <a:t>Marcelis</a:t>
          </a:r>
          <a:r>
            <a:rPr lang="en-US" b="1" dirty="0"/>
            <a:t> production planner)</a:t>
          </a:r>
        </a:p>
      </dgm:t>
    </dgm:pt>
    <dgm:pt modelId="{9E47B23B-59C2-4F0F-80D4-DF581E6830C7}" type="parTrans" cxnId="{4A0A67BA-897C-4C40-A3A3-32E1CD88E79C}">
      <dgm:prSet/>
      <dgm:spPr>
        <a:ln>
          <a:solidFill>
            <a:schemeClr val="bg1"/>
          </a:solidFill>
        </a:ln>
      </dgm:spPr>
      <dgm:t>
        <a:bodyPr/>
        <a:lstStyle/>
        <a:p>
          <a:endParaRPr lang="en-US"/>
        </a:p>
      </dgm:t>
    </dgm:pt>
    <dgm:pt modelId="{A3C8FC65-99C0-47E1-BC0B-608FC1379A6F}" type="sibTrans" cxnId="{4A0A67BA-897C-4C40-A3A3-32E1CD88E79C}">
      <dgm:prSet/>
      <dgm:spPr/>
      <dgm:t>
        <a:bodyPr/>
        <a:lstStyle/>
        <a:p>
          <a:endParaRPr lang="en-US"/>
        </a:p>
      </dgm:t>
    </dgm:pt>
    <dgm:pt modelId="{8CC41BC7-60BF-4FF3-81E7-1B5070FAF9CC}">
      <dgm:prSet/>
      <dgm:spPr>
        <a:solidFill>
          <a:srgbClr val="13A0D3"/>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a:t>Quality control</a:t>
          </a:r>
        </a:p>
        <a:p>
          <a:r>
            <a:rPr lang="en-US" b="1"/>
            <a:t>Koen Cusse</a:t>
          </a:r>
        </a:p>
      </dgm:t>
    </dgm:pt>
    <dgm:pt modelId="{B4DB4210-4CFE-4960-9433-B171086347FA}" type="parTrans" cxnId="{304684A0-7480-4853-8C15-9D1E6BEE9525}">
      <dgm:prSet/>
      <dgm:spPr>
        <a:ln>
          <a:solidFill>
            <a:schemeClr val="bg1"/>
          </a:solidFill>
        </a:ln>
      </dgm:spPr>
      <dgm:t>
        <a:bodyPr/>
        <a:lstStyle/>
        <a:p>
          <a:endParaRPr lang="en-US"/>
        </a:p>
      </dgm:t>
    </dgm:pt>
    <dgm:pt modelId="{FE7769B3-5C2A-4BD9-8437-18FA0F9BCDE2}" type="sibTrans" cxnId="{304684A0-7480-4853-8C15-9D1E6BEE9525}">
      <dgm:prSet/>
      <dgm:spPr/>
      <dgm:t>
        <a:bodyPr/>
        <a:lstStyle/>
        <a:p>
          <a:endParaRPr lang="en-US"/>
        </a:p>
      </dgm:t>
    </dgm:pt>
    <dgm:pt modelId="{7175AF7D-F550-4100-8D0A-FF0964499256}">
      <dgm:prSet/>
      <dgm:spPr>
        <a:solidFill>
          <a:srgbClr val="13A0D3"/>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a:t>Inbound calls</a:t>
          </a:r>
        </a:p>
        <a:p>
          <a:r>
            <a:rPr lang="en-US" b="1"/>
            <a:t>Ellen van Liedekerke</a:t>
          </a:r>
        </a:p>
      </dgm:t>
    </dgm:pt>
    <dgm:pt modelId="{CF5D9F73-CD42-4033-8079-D838DBF17B44}" type="parTrans" cxnId="{84DC0D02-B65A-47BD-8A5E-0C44336FB410}">
      <dgm:prSet/>
      <dgm:spPr>
        <a:ln>
          <a:solidFill>
            <a:schemeClr val="bg1"/>
          </a:solidFill>
        </a:ln>
      </dgm:spPr>
      <dgm:t>
        <a:bodyPr/>
        <a:lstStyle/>
        <a:p>
          <a:endParaRPr lang="en-US"/>
        </a:p>
      </dgm:t>
    </dgm:pt>
    <dgm:pt modelId="{C4FDED5B-080F-46BC-BC1D-FB31058E5147}" type="sibTrans" cxnId="{84DC0D02-B65A-47BD-8A5E-0C44336FB410}">
      <dgm:prSet/>
      <dgm:spPr/>
      <dgm:t>
        <a:bodyPr/>
        <a:lstStyle/>
        <a:p>
          <a:endParaRPr lang="en-US"/>
        </a:p>
      </dgm:t>
    </dgm:pt>
    <dgm:pt modelId="{743BC683-2CD0-438E-8D58-B6D8D7DC197D}">
      <dgm:prSet/>
      <dgm:spPr>
        <a:solidFill>
          <a:srgbClr val="13A0D3"/>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a:t>Payment collection BE</a:t>
          </a:r>
        </a:p>
        <a:p>
          <a:r>
            <a:rPr lang="en-US" b="1"/>
            <a:t>David Kempkes</a:t>
          </a:r>
        </a:p>
      </dgm:t>
    </dgm:pt>
    <dgm:pt modelId="{7AC27B2E-8E05-48AF-9557-6E47DF3240A6}" type="parTrans" cxnId="{D6FEEB03-C4F2-4F8B-8DB5-8BC6B2CA29C5}">
      <dgm:prSet/>
      <dgm:spPr>
        <a:ln>
          <a:solidFill>
            <a:schemeClr val="bg1"/>
          </a:solidFill>
        </a:ln>
      </dgm:spPr>
      <dgm:t>
        <a:bodyPr/>
        <a:lstStyle/>
        <a:p>
          <a:endParaRPr lang="nl-BE"/>
        </a:p>
      </dgm:t>
    </dgm:pt>
    <dgm:pt modelId="{E05F9DC7-9123-4BA8-977F-9E935203A100}" type="sibTrans" cxnId="{D6FEEB03-C4F2-4F8B-8DB5-8BC6B2CA29C5}">
      <dgm:prSet/>
      <dgm:spPr/>
      <dgm:t>
        <a:bodyPr/>
        <a:lstStyle/>
        <a:p>
          <a:endParaRPr lang="nl-BE"/>
        </a:p>
      </dgm:t>
    </dgm:pt>
    <dgm:pt modelId="{0B05C727-AAB7-4520-94B1-33E7704E0DE5}" type="pres">
      <dgm:prSet presAssocID="{5DBE9279-8D55-412B-888D-F961C407748B}" presName="hierChild1" presStyleCnt="0">
        <dgm:presLayoutVars>
          <dgm:orgChart val="1"/>
          <dgm:chPref val="1"/>
          <dgm:dir/>
          <dgm:animOne val="branch"/>
          <dgm:animLvl val="lvl"/>
          <dgm:resizeHandles/>
        </dgm:presLayoutVars>
      </dgm:prSet>
      <dgm:spPr/>
    </dgm:pt>
    <dgm:pt modelId="{436AA001-23E6-4080-8D63-82E7C56FAD58}" type="pres">
      <dgm:prSet presAssocID="{BBC074BD-C669-4EBD-9FD8-D22F6F116873}" presName="hierRoot1" presStyleCnt="0">
        <dgm:presLayoutVars>
          <dgm:hierBranch val="init"/>
        </dgm:presLayoutVars>
      </dgm:prSet>
      <dgm:spPr/>
    </dgm:pt>
    <dgm:pt modelId="{8F772474-5F87-4BDF-92AC-CFDE441F03C6}" type="pres">
      <dgm:prSet presAssocID="{BBC074BD-C669-4EBD-9FD8-D22F6F116873}" presName="rootComposite1" presStyleCnt="0"/>
      <dgm:spPr/>
    </dgm:pt>
    <dgm:pt modelId="{78972BEC-F106-4F6D-B795-E6E7294734C6}" type="pres">
      <dgm:prSet presAssocID="{BBC074BD-C669-4EBD-9FD8-D22F6F116873}" presName="rootText1" presStyleLbl="node0" presStyleIdx="0" presStyleCnt="1">
        <dgm:presLayoutVars>
          <dgm:chPref val="3"/>
        </dgm:presLayoutVars>
      </dgm:prSet>
      <dgm:spPr/>
    </dgm:pt>
    <dgm:pt modelId="{966903F0-7D47-45C8-A212-0F230AD08A59}" type="pres">
      <dgm:prSet presAssocID="{BBC074BD-C669-4EBD-9FD8-D22F6F116873}" presName="rootConnector1" presStyleLbl="node1" presStyleIdx="0" presStyleCnt="0"/>
      <dgm:spPr/>
    </dgm:pt>
    <dgm:pt modelId="{257CB34D-7AF8-42C9-9C2B-AEB97B61D83F}" type="pres">
      <dgm:prSet presAssocID="{BBC074BD-C669-4EBD-9FD8-D22F6F116873}" presName="hierChild2" presStyleCnt="0"/>
      <dgm:spPr/>
    </dgm:pt>
    <dgm:pt modelId="{81076DBA-AA0B-4E27-85E5-70B093604F71}" type="pres">
      <dgm:prSet presAssocID="{0845A1C1-70E6-4B50-A411-4D73F34D5CB1}" presName="Name37" presStyleLbl="parChTrans1D2" presStyleIdx="0" presStyleCnt="4"/>
      <dgm:spPr/>
    </dgm:pt>
    <dgm:pt modelId="{D82C35E5-E42E-438C-BF21-1E8315331EAF}" type="pres">
      <dgm:prSet presAssocID="{13BE75EC-ECEC-4134-90D3-60996EF19E9C}" presName="hierRoot2" presStyleCnt="0">
        <dgm:presLayoutVars>
          <dgm:hierBranch val="init"/>
        </dgm:presLayoutVars>
      </dgm:prSet>
      <dgm:spPr/>
    </dgm:pt>
    <dgm:pt modelId="{287C34BF-3F91-48B8-B8D5-8253FC279884}" type="pres">
      <dgm:prSet presAssocID="{13BE75EC-ECEC-4134-90D3-60996EF19E9C}" presName="rootComposite" presStyleCnt="0"/>
      <dgm:spPr/>
    </dgm:pt>
    <dgm:pt modelId="{9DCDAFB3-1CD4-4DF3-A85B-30D93F479180}" type="pres">
      <dgm:prSet presAssocID="{13BE75EC-ECEC-4134-90D3-60996EF19E9C}" presName="rootText" presStyleLbl="node2" presStyleIdx="0" presStyleCnt="4">
        <dgm:presLayoutVars>
          <dgm:chPref val="3"/>
        </dgm:presLayoutVars>
      </dgm:prSet>
      <dgm:spPr/>
    </dgm:pt>
    <dgm:pt modelId="{2D894204-8EAC-4869-BFCD-E53EAFE10C09}" type="pres">
      <dgm:prSet presAssocID="{13BE75EC-ECEC-4134-90D3-60996EF19E9C}" presName="rootConnector" presStyleLbl="node2" presStyleIdx="0" presStyleCnt="4"/>
      <dgm:spPr/>
    </dgm:pt>
    <dgm:pt modelId="{7A6611D2-2EFE-4582-BA40-DC59FBD534B2}" type="pres">
      <dgm:prSet presAssocID="{13BE75EC-ECEC-4134-90D3-60996EF19E9C}" presName="hierChild4" presStyleCnt="0"/>
      <dgm:spPr/>
    </dgm:pt>
    <dgm:pt modelId="{1DD4F42A-1967-4AD6-9F23-C44754DE916D}" type="pres">
      <dgm:prSet presAssocID="{9E47B23B-59C2-4F0F-80D4-DF581E6830C7}" presName="Name37" presStyleLbl="parChTrans1D3" presStyleIdx="0" presStyleCnt="8"/>
      <dgm:spPr/>
    </dgm:pt>
    <dgm:pt modelId="{5CB66C60-33E1-43F0-A872-4154E2E92FD2}" type="pres">
      <dgm:prSet presAssocID="{FECADB98-91AE-41CD-B01F-F5868E527C51}" presName="hierRoot2" presStyleCnt="0">
        <dgm:presLayoutVars>
          <dgm:hierBranch val="init"/>
        </dgm:presLayoutVars>
      </dgm:prSet>
      <dgm:spPr/>
    </dgm:pt>
    <dgm:pt modelId="{D5277C5B-9B19-4A63-83BE-B2214861CD8E}" type="pres">
      <dgm:prSet presAssocID="{FECADB98-91AE-41CD-B01F-F5868E527C51}" presName="rootComposite" presStyleCnt="0"/>
      <dgm:spPr/>
    </dgm:pt>
    <dgm:pt modelId="{6CBDB15E-657E-4E4D-8C3E-B1741F0D4E41}" type="pres">
      <dgm:prSet presAssocID="{FECADB98-91AE-41CD-B01F-F5868E527C51}" presName="rootText" presStyleLbl="node3" presStyleIdx="0" presStyleCnt="8">
        <dgm:presLayoutVars>
          <dgm:chPref val="3"/>
        </dgm:presLayoutVars>
      </dgm:prSet>
      <dgm:spPr/>
    </dgm:pt>
    <dgm:pt modelId="{2485A8B8-BDF6-419C-8ED7-B3F9C9188D69}" type="pres">
      <dgm:prSet presAssocID="{FECADB98-91AE-41CD-B01F-F5868E527C51}" presName="rootConnector" presStyleLbl="node3" presStyleIdx="0" presStyleCnt="8"/>
      <dgm:spPr/>
    </dgm:pt>
    <dgm:pt modelId="{3FEF42A4-4C52-47D8-B678-276D5E21FB80}" type="pres">
      <dgm:prSet presAssocID="{FECADB98-91AE-41CD-B01F-F5868E527C51}" presName="hierChild4" presStyleCnt="0"/>
      <dgm:spPr/>
    </dgm:pt>
    <dgm:pt modelId="{3DEA6FF8-A4BB-4C52-AC3B-2085873EEB12}" type="pres">
      <dgm:prSet presAssocID="{FECADB98-91AE-41CD-B01F-F5868E527C51}" presName="hierChild5" presStyleCnt="0"/>
      <dgm:spPr/>
    </dgm:pt>
    <dgm:pt modelId="{12362120-27EF-403D-AAC2-3272832BF36B}" type="pres">
      <dgm:prSet presAssocID="{B4DB4210-4CFE-4960-9433-B171086347FA}" presName="Name37" presStyleLbl="parChTrans1D3" presStyleIdx="1" presStyleCnt="8"/>
      <dgm:spPr/>
    </dgm:pt>
    <dgm:pt modelId="{E177806A-96ED-43B8-ADD5-5F6FC28BE785}" type="pres">
      <dgm:prSet presAssocID="{8CC41BC7-60BF-4FF3-81E7-1B5070FAF9CC}" presName="hierRoot2" presStyleCnt="0">
        <dgm:presLayoutVars>
          <dgm:hierBranch val="init"/>
        </dgm:presLayoutVars>
      </dgm:prSet>
      <dgm:spPr/>
    </dgm:pt>
    <dgm:pt modelId="{13F8D18B-9D0F-4B8A-BDED-CD960853A9FD}" type="pres">
      <dgm:prSet presAssocID="{8CC41BC7-60BF-4FF3-81E7-1B5070FAF9CC}" presName="rootComposite" presStyleCnt="0"/>
      <dgm:spPr/>
    </dgm:pt>
    <dgm:pt modelId="{D75D16E8-741F-43E6-BF9A-7D46FA84843D}" type="pres">
      <dgm:prSet presAssocID="{8CC41BC7-60BF-4FF3-81E7-1B5070FAF9CC}" presName="rootText" presStyleLbl="node3" presStyleIdx="1" presStyleCnt="8">
        <dgm:presLayoutVars>
          <dgm:chPref val="3"/>
        </dgm:presLayoutVars>
      </dgm:prSet>
      <dgm:spPr/>
    </dgm:pt>
    <dgm:pt modelId="{49096A43-C36C-4C2E-ADF6-0EA81B56330E}" type="pres">
      <dgm:prSet presAssocID="{8CC41BC7-60BF-4FF3-81E7-1B5070FAF9CC}" presName="rootConnector" presStyleLbl="node3" presStyleIdx="1" presStyleCnt="8"/>
      <dgm:spPr/>
    </dgm:pt>
    <dgm:pt modelId="{1D8061E9-3CF4-4399-AD15-3F22939672AB}" type="pres">
      <dgm:prSet presAssocID="{8CC41BC7-60BF-4FF3-81E7-1B5070FAF9CC}" presName="hierChild4" presStyleCnt="0"/>
      <dgm:spPr/>
    </dgm:pt>
    <dgm:pt modelId="{FDA2DD74-340E-46A3-8613-D0B2E71FD5C0}" type="pres">
      <dgm:prSet presAssocID="{8CC41BC7-60BF-4FF3-81E7-1B5070FAF9CC}" presName="hierChild5" presStyleCnt="0"/>
      <dgm:spPr/>
    </dgm:pt>
    <dgm:pt modelId="{80B18994-D1E0-4091-921D-10DD6AC809A2}" type="pres">
      <dgm:prSet presAssocID="{13BE75EC-ECEC-4134-90D3-60996EF19E9C}" presName="hierChild5" presStyleCnt="0"/>
      <dgm:spPr/>
    </dgm:pt>
    <dgm:pt modelId="{9ED83027-CFA7-411B-8E35-A1B3AE6C7348}" type="pres">
      <dgm:prSet presAssocID="{8B35CBE3-FC2A-4D86-9643-06948A2AA1F3}" presName="Name37" presStyleLbl="parChTrans1D2" presStyleIdx="1" presStyleCnt="4"/>
      <dgm:spPr/>
    </dgm:pt>
    <dgm:pt modelId="{9AE66018-86C5-4CFD-B8A3-81D522CF03A0}" type="pres">
      <dgm:prSet presAssocID="{F299A627-D796-4C3B-8CF8-F899876917E6}" presName="hierRoot2" presStyleCnt="0">
        <dgm:presLayoutVars>
          <dgm:hierBranch val="init"/>
        </dgm:presLayoutVars>
      </dgm:prSet>
      <dgm:spPr/>
    </dgm:pt>
    <dgm:pt modelId="{80DF661A-3E10-493B-B838-FEDAAFC67F74}" type="pres">
      <dgm:prSet presAssocID="{F299A627-D796-4C3B-8CF8-F899876917E6}" presName="rootComposite" presStyleCnt="0"/>
      <dgm:spPr/>
    </dgm:pt>
    <dgm:pt modelId="{E8D9BC9E-0B6B-4854-BADE-EDCCB32275EC}" type="pres">
      <dgm:prSet presAssocID="{F299A627-D796-4C3B-8CF8-F899876917E6}" presName="rootText" presStyleLbl="node2" presStyleIdx="1" presStyleCnt="4">
        <dgm:presLayoutVars>
          <dgm:chPref val="3"/>
        </dgm:presLayoutVars>
      </dgm:prSet>
      <dgm:spPr/>
    </dgm:pt>
    <dgm:pt modelId="{5A5E9D0A-8F47-4232-B396-35176D0DA38E}" type="pres">
      <dgm:prSet presAssocID="{F299A627-D796-4C3B-8CF8-F899876917E6}" presName="rootConnector" presStyleLbl="node2" presStyleIdx="1" presStyleCnt="4"/>
      <dgm:spPr/>
    </dgm:pt>
    <dgm:pt modelId="{AE65260E-6C4E-426D-AFDA-BF44F522CE09}" type="pres">
      <dgm:prSet presAssocID="{F299A627-D796-4C3B-8CF8-F899876917E6}" presName="hierChild4" presStyleCnt="0"/>
      <dgm:spPr/>
    </dgm:pt>
    <dgm:pt modelId="{4179EDEC-413E-4B8D-A968-71AE665F4F36}" type="pres">
      <dgm:prSet presAssocID="{743EAE2E-D1C4-434C-A3BC-0ECF5BD12DAC}" presName="Name37" presStyleLbl="parChTrans1D3" presStyleIdx="2" presStyleCnt="8"/>
      <dgm:spPr/>
    </dgm:pt>
    <dgm:pt modelId="{25FFB79E-7FF7-4168-B76F-18FDA463E61F}" type="pres">
      <dgm:prSet presAssocID="{60970B94-7AA7-4D45-8C3B-8DDFF56A3033}" presName="hierRoot2" presStyleCnt="0">
        <dgm:presLayoutVars>
          <dgm:hierBranch val="init"/>
        </dgm:presLayoutVars>
      </dgm:prSet>
      <dgm:spPr/>
    </dgm:pt>
    <dgm:pt modelId="{EDE0C8AB-5D51-49B7-AED9-A44CC50E8E43}" type="pres">
      <dgm:prSet presAssocID="{60970B94-7AA7-4D45-8C3B-8DDFF56A3033}" presName="rootComposite" presStyleCnt="0"/>
      <dgm:spPr/>
    </dgm:pt>
    <dgm:pt modelId="{E2E55B85-2ED4-4DA6-B863-D58A7C051E94}" type="pres">
      <dgm:prSet presAssocID="{60970B94-7AA7-4D45-8C3B-8DDFF56A3033}" presName="rootText" presStyleLbl="node3" presStyleIdx="2" presStyleCnt="8">
        <dgm:presLayoutVars>
          <dgm:chPref val="3"/>
        </dgm:presLayoutVars>
      </dgm:prSet>
      <dgm:spPr/>
    </dgm:pt>
    <dgm:pt modelId="{C7589A32-BB71-4642-81C1-DE03AA109EB2}" type="pres">
      <dgm:prSet presAssocID="{60970B94-7AA7-4D45-8C3B-8DDFF56A3033}" presName="rootConnector" presStyleLbl="node3" presStyleIdx="2" presStyleCnt="8"/>
      <dgm:spPr/>
    </dgm:pt>
    <dgm:pt modelId="{02FDD460-2E19-44AA-9AAB-18958CB716F7}" type="pres">
      <dgm:prSet presAssocID="{60970B94-7AA7-4D45-8C3B-8DDFF56A3033}" presName="hierChild4" presStyleCnt="0"/>
      <dgm:spPr/>
    </dgm:pt>
    <dgm:pt modelId="{29B736D2-004C-42CD-91B6-C941F78F3810}" type="pres">
      <dgm:prSet presAssocID="{60970B94-7AA7-4D45-8C3B-8DDFF56A3033}" presName="hierChild5" presStyleCnt="0"/>
      <dgm:spPr/>
    </dgm:pt>
    <dgm:pt modelId="{EA6F3EB3-2118-4A78-8757-24C591B87631}" type="pres">
      <dgm:prSet presAssocID="{E358B91E-7FDF-46B3-BCD4-2F975FCCEA90}" presName="Name37" presStyleLbl="parChTrans1D3" presStyleIdx="3" presStyleCnt="8"/>
      <dgm:spPr/>
    </dgm:pt>
    <dgm:pt modelId="{FA9222DC-48A1-4D4A-83E5-C35EF5F8C551}" type="pres">
      <dgm:prSet presAssocID="{B79257DB-A9E5-4646-8D74-3E357642049D}" presName="hierRoot2" presStyleCnt="0">
        <dgm:presLayoutVars>
          <dgm:hierBranch val="init"/>
        </dgm:presLayoutVars>
      </dgm:prSet>
      <dgm:spPr/>
    </dgm:pt>
    <dgm:pt modelId="{5B8E2240-4F75-4B08-9BE9-88CB96DE90D1}" type="pres">
      <dgm:prSet presAssocID="{B79257DB-A9E5-4646-8D74-3E357642049D}" presName="rootComposite" presStyleCnt="0"/>
      <dgm:spPr/>
    </dgm:pt>
    <dgm:pt modelId="{A4EAD904-75BB-4957-B985-AF77144F01ED}" type="pres">
      <dgm:prSet presAssocID="{B79257DB-A9E5-4646-8D74-3E357642049D}" presName="rootText" presStyleLbl="node3" presStyleIdx="3" presStyleCnt="8">
        <dgm:presLayoutVars>
          <dgm:chPref val="3"/>
        </dgm:presLayoutVars>
      </dgm:prSet>
      <dgm:spPr/>
    </dgm:pt>
    <dgm:pt modelId="{D68D8ADA-27D6-485F-B6CA-A58AA6441A70}" type="pres">
      <dgm:prSet presAssocID="{B79257DB-A9E5-4646-8D74-3E357642049D}" presName="rootConnector" presStyleLbl="node3" presStyleIdx="3" presStyleCnt="8"/>
      <dgm:spPr/>
    </dgm:pt>
    <dgm:pt modelId="{F4D66865-15AD-454A-B1E9-A3FC43115CA2}" type="pres">
      <dgm:prSet presAssocID="{B79257DB-A9E5-4646-8D74-3E357642049D}" presName="hierChild4" presStyleCnt="0"/>
      <dgm:spPr/>
    </dgm:pt>
    <dgm:pt modelId="{D58C02A2-AF03-44E8-BF11-E7B0ED528579}" type="pres">
      <dgm:prSet presAssocID="{B79257DB-A9E5-4646-8D74-3E357642049D}" presName="hierChild5" presStyleCnt="0"/>
      <dgm:spPr/>
    </dgm:pt>
    <dgm:pt modelId="{B3EB2A9C-85C9-47AF-83BF-5A77495DFD82}" type="pres">
      <dgm:prSet presAssocID="{0A387046-1E0A-4875-AAAF-2E11EBD9D1C2}" presName="Name37" presStyleLbl="parChTrans1D3" presStyleIdx="4" presStyleCnt="8"/>
      <dgm:spPr/>
    </dgm:pt>
    <dgm:pt modelId="{40452C91-6061-47C7-BE0E-4E4555284A34}" type="pres">
      <dgm:prSet presAssocID="{F233E70F-B9F6-4966-9564-DC4E217B1100}" presName="hierRoot2" presStyleCnt="0">
        <dgm:presLayoutVars>
          <dgm:hierBranch val="init"/>
        </dgm:presLayoutVars>
      </dgm:prSet>
      <dgm:spPr/>
    </dgm:pt>
    <dgm:pt modelId="{2296BB00-34E6-4F12-840E-0AA01CB98942}" type="pres">
      <dgm:prSet presAssocID="{F233E70F-B9F6-4966-9564-DC4E217B1100}" presName="rootComposite" presStyleCnt="0"/>
      <dgm:spPr/>
    </dgm:pt>
    <dgm:pt modelId="{0B51A327-28F3-41AA-A942-807A32DA9717}" type="pres">
      <dgm:prSet presAssocID="{F233E70F-B9F6-4966-9564-DC4E217B1100}" presName="rootText" presStyleLbl="node3" presStyleIdx="4" presStyleCnt="8">
        <dgm:presLayoutVars>
          <dgm:chPref val="3"/>
        </dgm:presLayoutVars>
      </dgm:prSet>
      <dgm:spPr/>
    </dgm:pt>
    <dgm:pt modelId="{75DDE329-91BE-4474-B183-59822F77D276}" type="pres">
      <dgm:prSet presAssocID="{F233E70F-B9F6-4966-9564-DC4E217B1100}" presName="rootConnector" presStyleLbl="node3" presStyleIdx="4" presStyleCnt="8"/>
      <dgm:spPr/>
    </dgm:pt>
    <dgm:pt modelId="{3ED918AA-BCEF-41CF-914F-2BA07B27184B}" type="pres">
      <dgm:prSet presAssocID="{F233E70F-B9F6-4966-9564-DC4E217B1100}" presName="hierChild4" presStyleCnt="0"/>
      <dgm:spPr/>
    </dgm:pt>
    <dgm:pt modelId="{6B6D1896-E677-43B0-9257-D8580DA252EC}" type="pres">
      <dgm:prSet presAssocID="{F233E70F-B9F6-4966-9564-DC4E217B1100}" presName="hierChild5" presStyleCnt="0"/>
      <dgm:spPr/>
    </dgm:pt>
    <dgm:pt modelId="{D7B1C508-EF50-4A28-BBC2-971227C9B2BB}" type="pres">
      <dgm:prSet presAssocID="{F299A627-D796-4C3B-8CF8-F899876917E6}" presName="hierChild5" presStyleCnt="0"/>
      <dgm:spPr/>
    </dgm:pt>
    <dgm:pt modelId="{6200C56C-8482-4B29-B155-8888C925BA0E}" type="pres">
      <dgm:prSet presAssocID="{0B87F729-7387-4A66-A805-544CADA3BC0B}" presName="Name37" presStyleLbl="parChTrans1D2" presStyleIdx="2" presStyleCnt="4"/>
      <dgm:spPr/>
    </dgm:pt>
    <dgm:pt modelId="{A98E708C-29B4-4C6E-A384-CC4B8B6C420C}" type="pres">
      <dgm:prSet presAssocID="{E3977B66-539C-47F4-8B3A-74E9CBD4509A}" presName="hierRoot2" presStyleCnt="0">
        <dgm:presLayoutVars>
          <dgm:hierBranch val="init"/>
        </dgm:presLayoutVars>
      </dgm:prSet>
      <dgm:spPr/>
    </dgm:pt>
    <dgm:pt modelId="{5BE205BE-F42A-4C54-A9BE-BAC8AF021B24}" type="pres">
      <dgm:prSet presAssocID="{E3977B66-539C-47F4-8B3A-74E9CBD4509A}" presName="rootComposite" presStyleCnt="0"/>
      <dgm:spPr/>
    </dgm:pt>
    <dgm:pt modelId="{43FB9697-3F92-4F18-98F1-4AB64013C8EE}" type="pres">
      <dgm:prSet presAssocID="{E3977B66-539C-47F4-8B3A-74E9CBD4509A}" presName="rootText" presStyleLbl="node2" presStyleIdx="2" presStyleCnt="4">
        <dgm:presLayoutVars>
          <dgm:chPref val="3"/>
        </dgm:presLayoutVars>
      </dgm:prSet>
      <dgm:spPr/>
    </dgm:pt>
    <dgm:pt modelId="{DF47E477-84F5-4A37-94B6-3025C2722F13}" type="pres">
      <dgm:prSet presAssocID="{E3977B66-539C-47F4-8B3A-74E9CBD4509A}" presName="rootConnector" presStyleLbl="node2" presStyleIdx="2" presStyleCnt="4"/>
      <dgm:spPr/>
    </dgm:pt>
    <dgm:pt modelId="{BFB31B2F-7AFA-4B9F-A0A3-12192A90154B}" type="pres">
      <dgm:prSet presAssocID="{E3977B66-539C-47F4-8B3A-74E9CBD4509A}" presName="hierChild4" presStyleCnt="0"/>
      <dgm:spPr/>
    </dgm:pt>
    <dgm:pt modelId="{DD75FD3E-5C6B-4BED-803A-D0531BD92A60}" type="pres">
      <dgm:prSet presAssocID="{AB60B865-B08F-4AB2-84C2-9C4D746A960F}" presName="Name37" presStyleLbl="parChTrans1D3" presStyleIdx="5" presStyleCnt="8"/>
      <dgm:spPr/>
    </dgm:pt>
    <dgm:pt modelId="{8A42646B-BCF5-4153-AF4D-5ED8AFE0A50B}" type="pres">
      <dgm:prSet presAssocID="{5A4BB785-CB34-499E-9F93-E7630EEB1D46}" presName="hierRoot2" presStyleCnt="0">
        <dgm:presLayoutVars>
          <dgm:hierBranch val="init"/>
        </dgm:presLayoutVars>
      </dgm:prSet>
      <dgm:spPr/>
    </dgm:pt>
    <dgm:pt modelId="{2BCF4E34-767F-4386-8BAE-A51FC9CAA396}" type="pres">
      <dgm:prSet presAssocID="{5A4BB785-CB34-499E-9F93-E7630EEB1D46}" presName="rootComposite" presStyleCnt="0"/>
      <dgm:spPr/>
    </dgm:pt>
    <dgm:pt modelId="{3321158E-7136-431D-8BEE-33730B24E84E}" type="pres">
      <dgm:prSet presAssocID="{5A4BB785-CB34-499E-9F93-E7630EEB1D46}" presName="rootText" presStyleLbl="node3" presStyleIdx="5" presStyleCnt="8">
        <dgm:presLayoutVars>
          <dgm:chPref val="3"/>
        </dgm:presLayoutVars>
      </dgm:prSet>
      <dgm:spPr/>
    </dgm:pt>
    <dgm:pt modelId="{586F29C6-43B6-410A-866C-62CE46116C4D}" type="pres">
      <dgm:prSet presAssocID="{5A4BB785-CB34-499E-9F93-E7630EEB1D46}" presName="rootConnector" presStyleLbl="node3" presStyleIdx="5" presStyleCnt="8"/>
      <dgm:spPr/>
    </dgm:pt>
    <dgm:pt modelId="{8447B0A9-A8EF-4621-9E9C-86930B865194}" type="pres">
      <dgm:prSet presAssocID="{5A4BB785-CB34-499E-9F93-E7630EEB1D46}" presName="hierChild4" presStyleCnt="0"/>
      <dgm:spPr/>
    </dgm:pt>
    <dgm:pt modelId="{02BA192B-F6FE-4120-9A08-03D879F80147}" type="pres">
      <dgm:prSet presAssocID="{5A4BB785-CB34-499E-9F93-E7630EEB1D46}" presName="hierChild5" presStyleCnt="0"/>
      <dgm:spPr/>
    </dgm:pt>
    <dgm:pt modelId="{799B2566-3572-47DB-9823-F2523B68AF4A}" type="pres">
      <dgm:prSet presAssocID="{7AC27B2E-8E05-48AF-9557-6E47DF3240A6}" presName="Name37" presStyleLbl="parChTrans1D3" presStyleIdx="6" presStyleCnt="8"/>
      <dgm:spPr/>
    </dgm:pt>
    <dgm:pt modelId="{817DEB4B-1FFB-4E2C-8EB0-F5AF93EF1B8A}" type="pres">
      <dgm:prSet presAssocID="{743BC683-2CD0-438E-8D58-B6D8D7DC197D}" presName="hierRoot2" presStyleCnt="0">
        <dgm:presLayoutVars>
          <dgm:hierBranch val="init"/>
        </dgm:presLayoutVars>
      </dgm:prSet>
      <dgm:spPr/>
    </dgm:pt>
    <dgm:pt modelId="{5DB956E7-A09F-443B-8ADA-6C5138B27ECA}" type="pres">
      <dgm:prSet presAssocID="{743BC683-2CD0-438E-8D58-B6D8D7DC197D}" presName="rootComposite" presStyleCnt="0"/>
      <dgm:spPr/>
    </dgm:pt>
    <dgm:pt modelId="{746A49C7-BA35-40CD-BB94-6509EDD1DCCD}" type="pres">
      <dgm:prSet presAssocID="{743BC683-2CD0-438E-8D58-B6D8D7DC197D}" presName="rootText" presStyleLbl="node3" presStyleIdx="6" presStyleCnt="8" custLinFactNeighborY="769">
        <dgm:presLayoutVars>
          <dgm:chPref val="3"/>
        </dgm:presLayoutVars>
      </dgm:prSet>
      <dgm:spPr/>
    </dgm:pt>
    <dgm:pt modelId="{24338799-AFD8-406C-8A0F-63C85E1057D5}" type="pres">
      <dgm:prSet presAssocID="{743BC683-2CD0-438E-8D58-B6D8D7DC197D}" presName="rootConnector" presStyleLbl="node3" presStyleIdx="6" presStyleCnt="8"/>
      <dgm:spPr/>
    </dgm:pt>
    <dgm:pt modelId="{6571CC8E-56A6-458F-87C9-A9116E33A769}" type="pres">
      <dgm:prSet presAssocID="{743BC683-2CD0-438E-8D58-B6D8D7DC197D}" presName="hierChild4" presStyleCnt="0"/>
      <dgm:spPr/>
    </dgm:pt>
    <dgm:pt modelId="{21CB8B87-4D29-4E83-88D9-6EA4018076E7}" type="pres">
      <dgm:prSet presAssocID="{743BC683-2CD0-438E-8D58-B6D8D7DC197D}" presName="hierChild5" presStyleCnt="0"/>
      <dgm:spPr/>
    </dgm:pt>
    <dgm:pt modelId="{A09F52B9-6250-46CE-BF1C-19FB8537B82D}" type="pres">
      <dgm:prSet presAssocID="{E3977B66-539C-47F4-8B3A-74E9CBD4509A}" presName="hierChild5" presStyleCnt="0"/>
      <dgm:spPr/>
    </dgm:pt>
    <dgm:pt modelId="{9C7135AE-5FA6-445D-A3A5-3829CFF19E61}" type="pres">
      <dgm:prSet presAssocID="{459E77E9-B60A-4CCD-B14F-C8939B87A93B}" presName="Name37" presStyleLbl="parChTrans1D2" presStyleIdx="3" presStyleCnt="4"/>
      <dgm:spPr/>
    </dgm:pt>
    <dgm:pt modelId="{8A13F426-63B4-42AB-993D-9C79EBC9D1E2}" type="pres">
      <dgm:prSet presAssocID="{E1821513-FEEF-46FB-8E20-7480B5CB5E03}" presName="hierRoot2" presStyleCnt="0">
        <dgm:presLayoutVars>
          <dgm:hierBranch val="init"/>
        </dgm:presLayoutVars>
      </dgm:prSet>
      <dgm:spPr/>
    </dgm:pt>
    <dgm:pt modelId="{618EBA78-B2BE-41F5-82D4-F92B1228FD31}" type="pres">
      <dgm:prSet presAssocID="{E1821513-FEEF-46FB-8E20-7480B5CB5E03}" presName="rootComposite" presStyleCnt="0"/>
      <dgm:spPr/>
    </dgm:pt>
    <dgm:pt modelId="{B47DEC91-D6BD-4C58-AE2F-6BBBAEFD2964}" type="pres">
      <dgm:prSet presAssocID="{E1821513-FEEF-46FB-8E20-7480B5CB5E03}" presName="rootText" presStyleLbl="node2" presStyleIdx="3" presStyleCnt="4">
        <dgm:presLayoutVars>
          <dgm:chPref val="3"/>
        </dgm:presLayoutVars>
      </dgm:prSet>
      <dgm:spPr/>
    </dgm:pt>
    <dgm:pt modelId="{7AA417AA-6EB3-401E-94E1-30862B54C1A8}" type="pres">
      <dgm:prSet presAssocID="{E1821513-FEEF-46FB-8E20-7480B5CB5E03}" presName="rootConnector" presStyleLbl="node2" presStyleIdx="3" presStyleCnt="4"/>
      <dgm:spPr/>
    </dgm:pt>
    <dgm:pt modelId="{64E604F8-1CFE-43C6-96B7-3D5163795576}" type="pres">
      <dgm:prSet presAssocID="{E1821513-FEEF-46FB-8E20-7480B5CB5E03}" presName="hierChild4" presStyleCnt="0"/>
      <dgm:spPr/>
    </dgm:pt>
    <dgm:pt modelId="{1C29D36B-D478-45BD-8CE3-0B39C92DADC5}" type="pres">
      <dgm:prSet presAssocID="{CF5D9F73-CD42-4033-8079-D838DBF17B44}" presName="Name37" presStyleLbl="parChTrans1D3" presStyleIdx="7" presStyleCnt="8"/>
      <dgm:spPr/>
    </dgm:pt>
    <dgm:pt modelId="{E6731CCC-A0A8-4D3A-9B87-1A0FBF29974E}" type="pres">
      <dgm:prSet presAssocID="{7175AF7D-F550-4100-8D0A-FF0964499256}" presName="hierRoot2" presStyleCnt="0">
        <dgm:presLayoutVars>
          <dgm:hierBranch val="init"/>
        </dgm:presLayoutVars>
      </dgm:prSet>
      <dgm:spPr/>
    </dgm:pt>
    <dgm:pt modelId="{AB44800C-B4DC-4900-9392-7F1E4C262945}" type="pres">
      <dgm:prSet presAssocID="{7175AF7D-F550-4100-8D0A-FF0964499256}" presName="rootComposite" presStyleCnt="0"/>
      <dgm:spPr/>
    </dgm:pt>
    <dgm:pt modelId="{A33E1C43-D13C-4167-954E-6D75530EE9F5}" type="pres">
      <dgm:prSet presAssocID="{7175AF7D-F550-4100-8D0A-FF0964499256}" presName="rootText" presStyleLbl="node3" presStyleIdx="7" presStyleCnt="8">
        <dgm:presLayoutVars>
          <dgm:chPref val="3"/>
        </dgm:presLayoutVars>
      </dgm:prSet>
      <dgm:spPr/>
    </dgm:pt>
    <dgm:pt modelId="{050E1753-307D-4305-A7F4-7601238915E0}" type="pres">
      <dgm:prSet presAssocID="{7175AF7D-F550-4100-8D0A-FF0964499256}" presName="rootConnector" presStyleLbl="node3" presStyleIdx="7" presStyleCnt="8"/>
      <dgm:spPr/>
    </dgm:pt>
    <dgm:pt modelId="{91BF7350-45EF-4E4B-B906-900179A4AC6E}" type="pres">
      <dgm:prSet presAssocID="{7175AF7D-F550-4100-8D0A-FF0964499256}" presName="hierChild4" presStyleCnt="0"/>
      <dgm:spPr/>
    </dgm:pt>
    <dgm:pt modelId="{2784F7E0-202D-4815-BB38-76A49D786F7E}" type="pres">
      <dgm:prSet presAssocID="{7175AF7D-F550-4100-8D0A-FF0964499256}" presName="hierChild5" presStyleCnt="0"/>
      <dgm:spPr/>
    </dgm:pt>
    <dgm:pt modelId="{25A6590E-EF78-4582-B0EF-6A72822D07EF}" type="pres">
      <dgm:prSet presAssocID="{E1821513-FEEF-46FB-8E20-7480B5CB5E03}" presName="hierChild5" presStyleCnt="0"/>
      <dgm:spPr/>
    </dgm:pt>
    <dgm:pt modelId="{00BB53B8-0429-4F3F-8DED-705FC2A44004}" type="pres">
      <dgm:prSet presAssocID="{BBC074BD-C669-4EBD-9FD8-D22F6F116873}" presName="hierChild3" presStyleCnt="0"/>
      <dgm:spPr/>
    </dgm:pt>
  </dgm:ptLst>
  <dgm:cxnLst>
    <dgm:cxn modelId="{84DC0D02-B65A-47BD-8A5E-0C44336FB410}" srcId="{E1821513-FEEF-46FB-8E20-7480B5CB5E03}" destId="{7175AF7D-F550-4100-8D0A-FF0964499256}" srcOrd="0" destOrd="0" parTransId="{CF5D9F73-CD42-4033-8079-D838DBF17B44}" sibTransId="{C4FDED5B-080F-46BC-BC1D-FB31058E5147}"/>
    <dgm:cxn modelId="{D6FEEB03-C4F2-4F8B-8DB5-8BC6B2CA29C5}" srcId="{E3977B66-539C-47F4-8B3A-74E9CBD4509A}" destId="{743BC683-2CD0-438E-8D58-B6D8D7DC197D}" srcOrd="1" destOrd="0" parTransId="{7AC27B2E-8E05-48AF-9557-6E47DF3240A6}" sibTransId="{E05F9DC7-9123-4BA8-977F-9E935203A100}"/>
    <dgm:cxn modelId="{45629107-8970-4BCC-B104-29E2C4FA03A0}" type="presOf" srcId="{5A4BB785-CB34-499E-9F93-E7630EEB1D46}" destId="{586F29C6-43B6-410A-866C-62CE46116C4D}" srcOrd="1" destOrd="0" presId="urn:microsoft.com/office/officeart/2005/8/layout/orgChart1"/>
    <dgm:cxn modelId="{32ED230A-5D5D-49E7-B7A3-731E05DE85B1}" type="presOf" srcId="{F299A627-D796-4C3B-8CF8-F899876917E6}" destId="{E8D9BC9E-0B6B-4854-BADE-EDCCB32275EC}" srcOrd="0" destOrd="0" presId="urn:microsoft.com/office/officeart/2005/8/layout/orgChart1"/>
    <dgm:cxn modelId="{41E5C60A-4B20-425A-B600-C731E72C2299}" srcId="{E3977B66-539C-47F4-8B3A-74E9CBD4509A}" destId="{5A4BB785-CB34-499E-9F93-E7630EEB1D46}" srcOrd="0" destOrd="0" parTransId="{AB60B865-B08F-4AB2-84C2-9C4D746A960F}" sibTransId="{065AFB77-4E17-475E-A5D6-946BD49403C8}"/>
    <dgm:cxn modelId="{B187A813-48FB-4142-A00C-BD9C12F09D05}" type="presOf" srcId="{0B87F729-7387-4A66-A805-544CADA3BC0B}" destId="{6200C56C-8482-4B29-B155-8888C925BA0E}" srcOrd="0" destOrd="0" presId="urn:microsoft.com/office/officeart/2005/8/layout/orgChart1"/>
    <dgm:cxn modelId="{5B34E41E-9A6B-45B2-8C3A-16FD3CF22E94}" type="presOf" srcId="{7AC27B2E-8E05-48AF-9557-6E47DF3240A6}" destId="{799B2566-3572-47DB-9823-F2523B68AF4A}" srcOrd="0" destOrd="0" presId="urn:microsoft.com/office/officeart/2005/8/layout/orgChart1"/>
    <dgm:cxn modelId="{344BDC22-7364-41BA-9168-62CD39ECFBC8}" type="presOf" srcId="{8CC41BC7-60BF-4FF3-81E7-1B5070FAF9CC}" destId="{49096A43-C36C-4C2E-ADF6-0EA81B56330E}" srcOrd="1" destOrd="0" presId="urn:microsoft.com/office/officeart/2005/8/layout/orgChart1"/>
    <dgm:cxn modelId="{B4E48623-A7EC-4117-9804-760B5BCE0E8C}" type="presOf" srcId="{743BC683-2CD0-438E-8D58-B6D8D7DC197D}" destId="{746A49C7-BA35-40CD-BB94-6509EDD1DCCD}" srcOrd="0" destOrd="0" presId="urn:microsoft.com/office/officeart/2005/8/layout/orgChart1"/>
    <dgm:cxn modelId="{C79E5F2A-50AA-4F99-AA77-A89BDE35C8A1}" type="presOf" srcId="{F233E70F-B9F6-4966-9564-DC4E217B1100}" destId="{75DDE329-91BE-4474-B183-59822F77D276}" srcOrd="1" destOrd="0" presId="urn:microsoft.com/office/officeart/2005/8/layout/orgChart1"/>
    <dgm:cxn modelId="{58DDF02E-9959-4E47-ACCA-ECE48FEE541E}" type="presOf" srcId="{13BE75EC-ECEC-4134-90D3-60996EF19E9C}" destId="{2D894204-8EAC-4869-BFCD-E53EAFE10C09}" srcOrd="1" destOrd="0" presId="urn:microsoft.com/office/officeart/2005/8/layout/orgChart1"/>
    <dgm:cxn modelId="{04732C32-C2C0-4499-B587-CDAD6D740834}" type="presOf" srcId="{743BC683-2CD0-438E-8D58-B6D8D7DC197D}" destId="{24338799-AFD8-406C-8A0F-63C85E1057D5}" srcOrd="1" destOrd="0" presId="urn:microsoft.com/office/officeart/2005/8/layout/orgChart1"/>
    <dgm:cxn modelId="{323E593D-F235-46EF-8E6F-42F2A019E284}" type="presOf" srcId="{60970B94-7AA7-4D45-8C3B-8DDFF56A3033}" destId="{C7589A32-BB71-4642-81C1-DE03AA109EB2}" srcOrd="1" destOrd="0" presId="urn:microsoft.com/office/officeart/2005/8/layout/orgChart1"/>
    <dgm:cxn modelId="{CBED265B-FB6B-41CD-A6BD-67B27FE6F8D7}" type="presOf" srcId="{13BE75EC-ECEC-4134-90D3-60996EF19E9C}" destId="{9DCDAFB3-1CD4-4DF3-A85B-30D93F479180}" srcOrd="0" destOrd="0" presId="urn:microsoft.com/office/officeart/2005/8/layout/orgChart1"/>
    <dgm:cxn modelId="{D1E6BD5B-3F13-450E-AEBB-5966143D632F}" type="presOf" srcId="{743EAE2E-D1C4-434C-A3BC-0ECF5BD12DAC}" destId="{4179EDEC-413E-4B8D-A968-71AE665F4F36}" srcOrd="0" destOrd="0" presId="urn:microsoft.com/office/officeart/2005/8/layout/orgChart1"/>
    <dgm:cxn modelId="{5AFF725E-47CE-486B-AC9F-0F3167062394}" srcId="{F299A627-D796-4C3B-8CF8-F899876917E6}" destId="{F233E70F-B9F6-4966-9564-DC4E217B1100}" srcOrd="2" destOrd="0" parTransId="{0A387046-1E0A-4875-AAAF-2E11EBD9D1C2}" sibTransId="{E32D3765-0122-40CD-B27A-1AC82408C856}"/>
    <dgm:cxn modelId="{588FC042-C946-4877-8765-421D116C1336}" type="presOf" srcId="{E3977B66-539C-47F4-8B3A-74E9CBD4509A}" destId="{43FB9697-3F92-4F18-98F1-4AB64013C8EE}" srcOrd="0" destOrd="0" presId="urn:microsoft.com/office/officeart/2005/8/layout/orgChart1"/>
    <dgm:cxn modelId="{FF7F8463-0969-4F30-BF2D-94C0E1CD66FA}" type="presOf" srcId="{7175AF7D-F550-4100-8D0A-FF0964499256}" destId="{050E1753-307D-4305-A7F4-7601238915E0}" srcOrd="1" destOrd="0" presId="urn:microsoft.com/office/officeart/2005/8/layout/orgChart1"/>
    <dgm:cxn modelId="{E7838A6B-4E2D-461F-B2A0-4A872299D78C}" type="presOf" srcId="{AB60B865-B08F-4AB2-84C2-9C4D746A960F}" destId="{DD75FD3E-5C6B-4BED-803A-D0531BD92A60}" srcOrd="0" destOrd="0" presId="urn:microsoft.com/office/officeart/2005/8/layout/orgChart1"/>
    <dgm:cxn modelId="{4737C36B-899C-4329-98A6-EFB1DF16ED54}" srcId="{F299A627-D796-4C3B-8CF8-F899876917E6}" destId="{60970B94-7AA7-4D45-8C3B-8DDFF56A3033}" srcOrd="0" destOrd="0" parTransId="{743EAE2E-D1C4-434C-A3BC-0ECF5BD12DAC}" sibTransId="{92B9EA21-180C-47B9-A239-AE7C158EF5F8}"/>
    <dgm:cxn modelId="{55D50D6F-2605-4F5E-924C-C436FD96F38E}" type="presOf" srcId="{8CC41BC7-60BF-4FF3-81E7-1B5070FAF9CC}" destId="{D75D16E8-741F-43E6-BF9A-7D46FA84843D}" srcOrd="0" destOrd="0" presId="urn:microsoft.com/office/officeart/2005/8/layout/orgChart1"/>
    <dgm:cxn modelId="{6D8BAF50-F25D-447B-AC91-974F3637FBEF}" type="presOf" srcId="{E358B91E-7FDF-46B3-BCD4-2F975FCCEA90}" destId="{EA6F3EB3-2118-4A78-8757-24C591B87631}" srcOrd="0" destOrd="0" presId="urn:microsoft.com/office/officeart/2005/8/layout/orgChart1"/>
    <dgm:cxn modelId="{EF397853-4FA2-4E24-8121-4A35FA39A681}" type="presOf" srcId="{5DBE9279-8D55-412B-888D-F961C407748B}" destId="{0B05C727-AAB7-4520-94B1-33E7704E0DE5}" srcOrd="0" destOrd="0" presId="urn:microsoft.com/office/officeart/2005/8/layout/orgChart1"/>
    <dgm:cxn modelId="{A280D353-65B1-4D4E-9704-AFFEF106EA0D}" type="presOf" srcId="{9E47B23B-59C2-4F0F-80D4-DF581E6830C7}" destId="{1DD4F42A-1967-4AD6-9F23-C44754DE916D}" srcOrd="0" destOrd="0" presId="urn:microsoft.com/office/officeart/2005/8/layout/orgChart1"/>
    <dgm:cxn modelId="{09AD0C5A-A5FE-4A22-A2F5-F05F13574C5B}" type="presOf" srcId="{B79257DB-A9E5-4646-8D74-3E357642049D}" destId="{D68D8ADA-27D6-485F-B6CA-A58AA6441A70}" srcOrd="1" destOrd="0" presId="urn:microsoft.com/office/officeart/2005/8/layout/orgChart1"/>
    <dgm:cxn modelId="{4CAB517F-D25F-421A-98C9-53BC7BF1BB86}" srcId="{F299A627-D796-4C3B-8CF8-F899876917E6}" destId="{B79257DB-A9E5-4646-8D74-3E357642049D}" srcOrd="1" destOrd="0" parTransId="{E358B91E-7FDF-46B3-BCD4-2F975FCCEA90}" sibTransId="{D398AE48-DD44-46B3-8A2C-32945F4819E8}"/>
    <dgm:cxn modelId="{3CAEE782-1B14-4652-BE97-F4D7D17BB3B9}" type="presOf" srcId="{F233E70F-B9F6-4966-9564-DC4E217B1100}" destId="{0B51A327-28F3-41AA-A942-807A32DA9717}" srcOrd="0" destOrd="0" presId="urn:microsoft.com/office/officeart/2005/8/layout/orgChart1"/>
    <dgm:cxn modelId="{C94F4B83-17B6-4382-B7A0-941329396755}" srcId="{5DBE9279-8D55-412B-888D-F961C407748B}" destId="{BBC074BD-C669-4EBD-9FD8-D22F6F116873}" srcOrd="0" destOrd="0" parTransId="{1420FE73-635F-4CE5-8B10-E15E21C9750F}" sibTransId="{BEE2EAC8-62B0-4AA2-A7AC-4963DB5C2B88}"/>
    <dgm:cxn modelId="{C152FC85-3FBB-472E-B215-D49496C64986}" type="presOf" srcId="{60970B94-7AA7-4D45-8C3B-8DDFF56A3033}" destId="{E2E55B85-2ED4-4DA6-B863-D58A7C051E94}" srcOrd="0" destOrd="0" presId="urn:microsoft.com/office/officeart/2005/8/layout/orgChart1"/>
    <dgm:cxn modelId="{4E87D386-1A9E-458C-A985-D02ED46ADDB9}" srcId="{BBC074BD-C669-4EBD-9FD8-D22F6F116873}" destId="{E1821513-FEEF-46FB-8E20-7480B5CB5E03}" srcOrd="3" destOrd="0" parTransId="{459E77E9-B60A-4CCD-B14F-C8939B87A93B}" sibTransId="{0044B6C5-4DEB-4926-9DB2-F696F05BEEE1}"/>
    <dgm:cxn modelId="{ECF09E8E-B7CE-4971-AD38-0487116A20D9}" type="presOf" srcId="{E1821513-FEEF-46FB-8E20-7480B5CB5E03}" destId="{7AA417AA-6EB3-401E-94E1-30862B54C1A8}" srcOrd="1" destOrd="0" presId="urn:microsoft.com/office/officeart/2005/8/layout/orgChart1"/>
    <dgm:cxn modelId="{A9DDF190-C7EC-46E0-9E57-BD5A87420E6B}" type="presOf" srcId="{B4DB4210-4CFE-4960-9433-B171086347FA}" destId="{12362120-27EF-403D-AAC2-3272832BF36B}" srcOrd="0" destOrd="0" presId="urn:microsoft.com/office/officeart/2005/8/layout/orgChart1"/>
    <dgm:cxn modelId="{DCF88398-DC08-4E29-B401-165A4BB69EED}" type="presOf" srcId="{BBC074BD-C669-4EBD-9FD8-D22F6F116873}" destId="{78972BEC-F106-4F6D-B795-E6E7294734C6}" srcOrd="0" destOrd="0" presId="urn:microsoft.com/office/officeart/2005/8/layout/orgChart1"/>
    <dgm:cxn modelId="{304684A0-7480-4853-8C15-9D1E6BEE9525}" srcId="{13BE75EC-ECEC-4134-90D3-60996EF19E9C}" destId="{8CC41BC7-60BF-4FF3-81E7-1B5070FAF9CC}" srcOrd="1" destOrd="0" parTransId="{B4DB4210-4CFE-4960-9433-B171086347FA}" sibTransId="{FE7769B3-5C2A-4BD9-8437-18FA0F9BCDE2}"/>
    <dgm:cxn modelId="{CC531CA3-6352-4752-AD09-27003C26F215}" type="presOf" srcId="{459E77E9-B60A-4CCD-B14F-C8939B87A93B}" destId="{9C7135AE-5FA6-445D-A3A5-3829CFF19E61}" srcOrd="0" destOrd="0" presId="urn:microsoft.com/office/officeart/2005/8/layout/orgChart1"/>
    <dgm:cxn modelId="{909351A6-FB0D-4B32-80C0-D7478920540F}" type="presOf" srcId="{0A387046-1E0A-4875-AAAF-2E11EBD9D1C2}" destId="{B3EB2A9C-85C9-47AF-83BF-5A77495DFD82}" srcOrd="0" destOrd="0" presId="urn:microsoft.com/office/officeart/2005/8/layout/orgChart1"/>
    <dgm:cxn modelId="{0DF2D1A8-05DE-450C-893E-1DE7B7122BC1}" type="presOf" srcId="{8B35CBE3-FC2A-4D86-9643-06948A2AA1F3}" destId="{9ED83027-CFA7-411B-8E35-A1B3AE6C7348}" srcOrd="0" destOrd="0" presId="urn:microsoft.com/office/officeart/2005/8/layout/orgChart1"/>
    <dgm:cxn modelId="{E74411B5-4DB2-4C09-8B5C-1096BE49865E}" srcId="{BBC074BD-C669-4EBD-9FD8-D22F6F116873}" destId="{13BE75EC-ECEC-4134-90D3-60996EF19E9C}" srcOrd="0" destOrd="0" parTransId="{0845A1C1-70E6-4B50-A411-4D73F34D5CB1}" sibTransId="{8B7131B6-7528-4108-B13F-18C039B1A9BC}"/>
    <dgm:cxn modelId="{055956B8-11AC-4F70-B046-E9BA682CAF36}" type="presOf" srcId="{BBC074BD-C669-4EBD-9FD8-D22F6F116873}" destId="{966903F0-7D47-45C8-A212-0F230AD08A59}" srcOrd="1" destOrd="0" presId="urn:microsoft.com/office/officeart/2005/8/layout/orgChart1"/>
    <dgm:cxn modelId="{4A0A67BA-897C-4C40-A3A3-32E1CD88E79C}" srcId="{13BE75EC-ECEC-4134-90D3-60996EF19E9C}" destId="{FECADB98-91AE-41CD-B01F-F5868E527C51}" srcOrd="0" destOrd="0" parTransId="{9E47B23B-59C2-4F0F-80D4-DF581E6830C7}" sibTransId="{A3C8FC65-99C0-47E1-BC0B-608FC1379A6F}"/>
    <dgm:cxn modelId="{BB270FBC-675F-419F-8321-4947D62F66D8}" type="presOf" srcId="{FECADB98-91AE-41CD-B01F-F5868E527C51}" destId="{2485A8B8-BDF6-419C-8ED7-B3F9C9188D69}" srcOrd="1" destOrd="0" presId="urn:microsoft.com/office/officeart/2005/8/layout/orgChart1"/>
    <dgm:cxn modelId="{C85615BC-2978-4F08-8EF3-61E149547D3F}" type="presOf" srcId="{7175AF7D-F550-4100-8D0A-FF0964499256}" destId="{A33E1C43-D13C-4167-954E-6D75530EE9F5}" srcOrd="0" destOrd="0" presId="urn:microsoft.com/office/officeart/2005/8/layout/orgChart1"/>
    <dgm:cxn modelId="{3761C6BF-CADD-40F7-BBDC-037F74F1E367}" type="presOf" srcId="{0845A1C1-70E6-4B50-A411-4D73F34D5CB1}" destId="{81076DBA-AA0B-4E27-85E5-70B093604F71}" srcOrd="0" destOrd="0" presId="urn:microsoft.com/office/officeart/2005/8/layout/orgChart1"/>
    <dgm:cxn modelId="{C0DF11C2-1BB1-4FBE-AB0B-C8F179AA6237}" type="presOf" srcId="{E3977B66-539C-47F4-8B3A-74E9CBD4509A}" destId="{DF47E477-84F5-4A37-94B6-3025C2722F13}" srcOrd="1" destOrd="0" presId="urn:microsoft.com/office/officeart/2005/8/layout/orgChart1"/>
    <dgm:cxn modelId="{45DD54CB-59C9-4CAD-B529-7D71CA6C24B6}" type="presOf" srcId="{F299A627-D796-4C3B-8CF8-F899876917E6}" destId="{5A5E9D0A-8F47-4232-B396-35176D0DA38E}" srcOrd="1" destOrd="0" presId="urn:microsoft.com/office/officeart/2005/8/layout/orgChart1"/>
    <dgm:cxn modelId="{D6BB83DC-665A-42F0-8DC0-C3B2E4921F5F}" type="presOf" srcId="{FECADB98-91AE-41CD-B01F-F5868E527C51}" destId="{6CBDB15E-657E-4E4D-8C3E-B1741F0D4E41}" srcOrd="0" destOrd="0" presId="urn:microsoft.com/office/officeart/2005/8/layout/orgChart1"/>
    <dgm:cxn modelId="{6A5F8DDD-FC7C-4B3A-98A3-609C424AF0AE}" type="presOf" srcId="{E1821513-FEEF-46FB-8E20-7480B5CB5E03}" destId="{B47DEC91-D6BD-4C58-AE2F-6BBBAEFD2964}" srcOrd="0" destOrd="0" presId="urn:microsoft.com/office/officeart/2005/8/layout/orgChart1"/>
    <dgm:cxn modelId="{D9F8E8E8-18E5-4C41-AD20-B0BF6579F055}" srcId="{BBC074BD-C669-4EBD-9FD8-D22F6F116873}" destId="{E3977B66-539C-47F4-8B3A-74E9CBD4509A}" srcOrd="2" destOrd="0" parTransId="{0B87F729-7387-4A66-A805-544CADA3BC0B}" sibTransId="{3EA24777-D3C6-4D4B-BE08-D8D6418877DD}"/>
    <dgm:cxn modelId="{A68B75E9-79B6-4C09-81A5-9AE73E801389}" type="presOf" srcId="{CF5D9F73-CD42-4033-8079-D838DBF17B44}" destId="{1C29D36B-D478-45BD-8CE3-0B39C92DADC5}" srcOrd="0" destOrd="0" presId="urn:microsoft.com/office/officeart/2005/8/layout/orgChart1"/>
    <dgm:cxn modelId="{7F5EA5EC-9C5F-4A35-8006-65C6856E6652}" type="presOf" srcId="{B79257DB-A9E5-4646-8D74-3E357642049D}" destId="{A4EAD904-75BB-4957-B985-AF77144F01ED}" srcOrd="0" destOrd="0" presId="urn:microsoft.com/office/officeart/2005/8/layout/orgChart1"/>
    <dgm:cxn modelId="{CA539EED-F65D-49CE-913F-97335B7E3714}" type="presOf" srcId="{5A4BB785-CB34-499E-9F93-E7630EEB1D46}" destId="{3321158E-7136-431D-8BEE-33730B24E84E}" srcOrd="0" destOrd="0" presId="urn:microsoft.com/office/officeart/2005/8/layout/orgChart1"/>
    <dgm:cxn modelId="{3A8F94F3-27B3-40F6-8148-D5305FDEEF25}" srcId="{BBC074BD-C669-4EBD-9FD8-D22F6F116873}" destId="{F299A627-D796-4C3B-8CF8-F899876917E6}" srcOrd="1" destOrd="0" parTransId="{8B35CBE3-FC2A-4D86-9643-06948A2AA1F3}" sibTransId="{37205CDE-8CCC-4EAD-939B-7CB55538C0EC}"/>
    <dgm:cxn modelId="{EE79F715-CEB3-4DAF-B972-F8BA75D7A450}" type="presParOf" srcId="{0B05C727-AAB7-4520-94B1-33E7704E0DE5}" destId="{436AA001-23E6-4080-8D63-82E7C56FAD58}" srcOrd="0" destOrd="0" presId="urn:microsoft.com/office/officeart/2005/8/layout/orgChart1"/>
    <dgm:cxn modelId="{884D775E-8547-4844-9950-0FA8828ABA23}" type="presParOf" srcId="{436AA001-23E6-4080-8D63-82E7C56FAD58}" destId="{8F772474-5F87-4BDF-92AC-CFDE441F03C6}" srcOrd="0" destOrd="0" presId="urn:microsoft.com/office/officeart/2005/8/layout/orgChart1"/>
    <dgm:cxn modelId="{16B53890-F977-41EB-A233-7E9EBD199E9B}" type="presParOf" srcId="{8F772474-5F87-4BDF-92AC-CFDE441F03C6}" destId="{78972BEC-F106-4F6D-B795-E6E7294734C6}" srcOrd="0" destOrd="0" presId="urn:microsoft.com/office/officeart/2005/8/layout/orgChart1"/>
    <dgm:cxn modelId="{F0514324-52AA-4CDB-9B4C-A1A98D7C278A}" type="presParOf" srcId="{8F772474-5F87-4BDF-92AC-CFDE441F03C6}" destId="{966903F0-7D47-45C8-A212-0F230AD08A59}" srcOrd="1" destOrd="0" presId="urn:microsoft.com/office/officeart/2005/8/layout/orgChart1"/>
    <dgm:cxn modelId="{E35E64C8-2A91-4EF6-8FBA-71BF0A75A306}" type="presParOf" srcId="{436AA001-23E6-4080-8D63-82E7C56FAD58}" destId="{257CB34D-7AF8-42C9-9C2B-AEB97B61D83F}" srcOrd="1" destOrd="0" presId="urn:microsoft.com/office/officeart/2005/8/layout/orgChart1"/>
    <dgm:cxn modelId="{63D53836-44D9-406F-B328-3406113A8A29}" type="presParOf" srcId="{257CB34D-7AF8-42C9-9C2B-AEB97B61D83F}" destId="{81076DBA-AA0B-4E27-85E5-70B093604F71}" srcOrd="0" destOrd="0" presId="urn:microsoft.com/office/officeart/2005/8/layout/orgChart1"/>
    <dgm:cxn modelId="{07378C12-AAE9-4270-B8BA-7FF410304A81}" type="presParOf" srcId="{257CB34D-7AF8-42C9-9C2B-AEB97B61D83F}" destId="{D82C35E5-E42E-438C-BF21-1E8315331EAF}" srcOrd="1" destOrd="0" presId="urn:microsoft.com/office/officeart/2005/8/layout/orgChart1"/>
    <dgm:cxn modelId="{1AC777A4-ECE8-4CBD-BFB2-37CFF850ACEE}" type="presParOf" srcId="{D82C35E5-E42E-438C-BF21-1E8315331EAF}" destId="{287C34BF-3F91-48B8-B8D5-8253FC279884}" srcOrd="0" destOrd="0" presId="urn:microsoft.com/office/officeart/2005/8/layout/orgChart1"/>
    <dgm:cxn modelId="{7364EAF0-6647-4738-8DAE-C7976AC92F32}" type="presParOf" srcId="{287C34BF-3F91-48B8-B8D5-8253FC279884}" destId="{9DCDAFB3-1CD4-4DF3-A85B-30D93F479180}" srcOrd="0" destOrd="0" presId="urn:microsoft.com/office/officeart/2005/8/layout/orgChart1"/>
    <dgm:cxn modelId="{695B1171-3A28-489A-8816-747716F6F95A}" type="presParOf" srcId="{287C34BF-3F91-48B8-B8D5-8253FC279884}" destId="{2D894204-8EAC-4869-BFCD-E53EAFE10C09}" srcOrd="1" destOrd="0" presId="urn:microsoft.com/office/officeart/2005/8/layout/orgChart1"/>
    <dgm:cxn modelId="{FF2839C6-8C60-4745-A206-6C920A6CC18D}" type="presParOf" srcId="{D82C35E5-E42E-438C-BF21-1E8315331EAF}" destId="{7A6611D2-2EFE-4582-BA40-DC59FBD534B2}" srcOrd="1" destOrd="0" presId="urn:microsoft.com/office/officeart/2005/8/layout/orgChart1"/>
    <dgm:cxn modelId="{FCAF8F70-E82D-4362-ABA6-485A2D32DE52}" type="presParOf" srcId="{7A6611D2-2EFE-4582-BA40-DC59FBD534B2}" destId="{1DD4F42A-1967-4AD6-9F23-C44754DE916D}" srcOrd="0" destOrd="0" presId="urn:microsoft.com/office/officeart/2005/8/layout/orgChart1"/>
    <dgm:cxn modelId="{24C89724-8A03-4DCD-A9A1-99F117ED5ADC}" type="presParOf" srcId="{7A6611D2-2EFE-4582-BA40-DC59FBD534B2}" destId="{5CB66C60-33E1-43F0-A872-4154E2E92FD2}" srcOrd="1" destOrd="0" presId="urn:microsoft.com/office/officeart/2005/8/layout/orgChart1"/>
    <dgm:cxn modelId="{388A6F22-5F96-405D-8DA4-E970ADF7A6D5}" type="presParOf" srcId="{5CB66C60-33E1-43F0-A872-4154E2E92FD2}" destId="{D5277C5B-9B19-4A63-83BE-B2214861CD8E}" srcOrd="0" destOrd="0" presId="urn:microsoft.com/office/officeart/2005/8/layout/orgChart1"/>
    <dgm:cxn modelId="{19A87EF9-6993-4D74-A2C9-D8DF3479E24B}" type="presParOf" srcId="{D5277C5B-9B19-4A63-83BE-B2214861CD8E}" destId="{6CBDB15E-657E-4E4D-8C3E-B1741F0D4E41}" srcOrd="0" destOrd="0" presId="urn:microsoft.com/office/officeart/2005/8/layout/orgChart1"/>
    <dgm:cxn modelId="{4D6BA24B-8F32-402C-A6BB-49AC74DDABAE}" type="presParOf" srcId="{D5277C5B-9B19-4A63-83BE-B2214861CD8E}" destId="{2485A8B8-BDF6-419C-8ED7-B3F9C9188D69}" srcOrd="1" destOrd="0" presId="urn:microsoft.com/office/officeart/2005/8/layout/orgChart1"/>
    <dgm:cxn modelId="{52B39C85-5F32-494F-9FB8-CF5FF6865783}" type="presParOf" srcId="{5CB66C60-33E1-43F0-A872-4154E2E92FD2}" destId="{3FEF42A4-4C52-47D8-B678-276D5E21FB80}" srcOrd="1" destOrd="0" presId="urn:microsoft.com/office/officeart/2005/8/layout/orgChart1"/>
    <dgm:cxn modelId="{04AB9CFA-9B36-45A5-B5A5-C51C25E43463}" type="presParOf" srcId="{5CB66C60-33E1-43F0-A872-4154E2E92FD2}" destId="{3DEA6FF8-A4BB-4C52-AC3B-2085873EEB12}" srcOrd="2" destOrd="0" presId="urn:microsoft.com/office/officeart/2005/8/layout/orgChart1"/>
    <dgm:cxn modelId="{1A82C349-D9F7-4EC5-AD0A-CE001774B4C4}" type="presParOf" srcId="{7A6611D2-2EFE-4582-BA40-DC59FBD534B2}" destId="{12362120-27EF-403D-AAC2-3272832BF36B}" srcOrd="2" destOrd="0" presId="urn:microsoft.com/office/officeart/2005/8/layout/orgChart1"/>
    <dgm:cxn modelId="{0FCBACE9-B9C0-42CE-8224-5B6117DD9A0E}" type="presParOf" srcId="{7A6611D2-2EFE-4582-BA40-DC59FBD534B2}" destId="{E177806A-96ED-43B8-ADD5-5F6FC28BE785}" srcOrd="3" destOrd="0" presId="urn:microsoft.com/office/officeart/2005/8/layout/orgChart1"/>
    <dgm:cxn modelId="{7C6F1464-BA19-4150-9FE2-4BD7BE8DD40A}" type="presParOf" srcId="{E177806A-96ED-43B8-ADD5-5F6FC28BE785}" destId="{13F8D18B-9D0F-4B8A-BDED-CD960853A9FD}" srcOrd="0" destOrd="0" presId="urn:microsoft.com/office/officeart/2005/8/layout/orgChart1"/>
    <dgm:cxn modelId="{9F364BB1-0C48-48EC-BBB9-A037D533910B}" type="presParOf" srcId="{13F8D18B-9D0F-4B8A-BDED-CD960853A9FD}" destId="{D75D16E8-741F-43E6-BF9A-7D46FA84843D}" srcOrd="0" destOrd="0" presId="urn:microsoft.com/office/officeart/2005/8/layout/orgChart1"/>
    <dgm:cxn modelId="{BEEBA13A-42E9-4995-8ECD-407CE3EBAFD6}" type="presParOf" srcId="{13F8D18B-9D0F-4B8A-BDED-CD960853A9FD}" destId="{49096A43-C36C-4C2E-ADF6-0EA81B56330E}" srcOrd="1" destOrd="0" presId="urn:microsoft.com/office/officeart/2005/8/layout/orgChart1"/>
    <dgm:cxn modelId="{F1F0A420-D73B-4783-9C68-28619DFF2A11}" type="presParOf" srcId="{E177806A-96ED-43B8-ADD5-5F6FC28BE785}" destId="{1D8061E9-3CF4-4399-AD15-3F22939672AB}" srcOrd="1" destOrd="0" presId="urn:microsoft.com/office/officeart/2005/8/layout/orgChart1"/>
    <dgm:cxn modelId="{04985146-13B5-4893-B382-9021D15349CF}" type="presParOf" srcId="{E177806A-96ED-43B8-ADD5-5F6FC28BE785}" destId="{FDA2DD74-340E-46A3-8613-D0B2E71FD5C0}" srcOrd="2" destOrd="0" presId="urn:microsoft.com/office/officeart/2005/8/layout/orgChart1"/>
    <dgm:cxn modelId="{E161544C-B8E0-44EF-B87A-9CE832CBD35F}" type="presParOf" srcId="{D82C35E5-E42E-438C-BF21-1E8315331EAF}" destId="{80B18994-D1E0-4091-921D-10DD6AC809A2}" srcOrd="2" destOrd="0" presId="urn:microsoft.com/office/officeart/2005/8/layout/orgChart1"/>
    <dgm:cxn modelId="{E84D1A73-3C4B-4B31-81A6-FA1997C65591}" type="presParOf" srcId="{257CB34D-7AF8-42C9-9C2B-AEB97B61D83F}" destId="{9ED83027-CFA7-411B-8E35-A1B3AE6C7348}" srcOrd="2" destOrd="0" presId="urn:microsoft.com/office/officeart/2005/8/layout/orgChart1"/>
    <dgm:cxn modelId="{39A906AA-46AB-42A0-B955-EA4C9EFA28AE}" type="presParOf" srcId="{257CB34D-7AF8-42C9-9C2B-AEB97B61D83F}" destId="{9AE66018-86C5-4CFD-B8A3-81D522CF03A0}" srcOrd="3" destOrd="0" presId="urn:microsoft.com/office/officeart/2005/8/layout/orgChart1"/>
    <dgm:cxn modelId="{B567D1C5-6680-49E4-9DE8-2AF4915D5687}" type="presParOf" srcId="{9AE66018-86C5-4CFD-B8A3-81D522CF03A0}" destId="{80DF661A-3E10-493B-B838-FEDAAFC67F74}" srcOrd="0" destOrd="0" presId="urn:microsoft.com/office/officeart/2005/8/layout/orgChart1"/>
    <dgm:cxn modelId="{50BED224-9387-423C-B0F1-98C47FD5883E}" type="presParOf" srcId="{80DF661A-3E10-493B-B838-FEDAAFC67F74}" destId="{E8D9BC9E-0B6B-4854-BADE-EDCCB32275EC}" srcOrd="0" destOrd="0" presId="urn:microsoft.com/office/officeart/2005/8/layout/orgChart1"/>
    <dgm:cxn modelId="{75D6BBC1-8479-4E83-8DB0-84F016366451}" type="presParOf" srcId="{80DF661A-3E10-493B-B838-FEDAAFC67F74}" destId="{5A5E9D0A-8F47-4232-B396-35176D0DA38E}" srcOrd="1" destOrd="0" presId="urn:microsoft.com/office/officeart/2005/8/layout/orgChart1"/>
    <dgm:cxn modelId="{33712516-C5D4-4B36-A8D8-158FBF232D2B}" type="presParOf" srcId="{9AE66018-86C5-4CFD-B8A3-81D522CF03A0}" destId="{AE65260E-6C4E-426D-AFDA-BF44F522CE09}" srcOrd="1" destOrd="0" presId="urn:microsoft.com/office/officeart/2005/8/layout/orgChart1"/>
    <dgm:cxn modelId="{B732DB6C-A420-4B29-A297-B67D28073D54}" type="presParOf" srcId="{AE65260E-6C4E-426D-AFDA-BF44F522CE09}" destId="{4179EDEC-413E-4B8D-A968-71AE665F4F36}" srcOrd="0" destOrd="0" presId="urn:microsoft.com/office/officeart/2005/8/layout/orgChart1"/>
    <dgm:cxn modelId="{9905F99C-F8A1-4FBE-A96D-20A39DD20EE5}" type="presParOf" srcId="{AE65260E-6C4E-426D-AFDA-BF44F522CE09}" destId="{25FFB79E-7FF7-4168-B76F-18FDA463E61F}" srcOrd="1" destOrd="0" presId="urn:microsoft.com/office/officeart/2005/8/layout/orgChart1"/>
    <dgm:cxn modelId="{C88965FA-2820-4E7E-8F3D-B1B19AA6B97E}" type="presParOf" srcId="{25FFB79E-7FF7-4168-B76F-18FDA463E61F}" destId="{EDE0C8AB-5D51-49B7-AED9-A44CC50E8E43}" srcOrd="0" destOrd="0" presId="urn:microsoft.com/office/officeart/2005/8/layout/orgChart1"/>
    <dgm:cxn modelId="{0F778559-F985-4756-88B3-C83ECFD3AC08}" type="presParOf" srcId="{EDE0C8AB-5D51-49B7-AED9-A44CC50E8E43}" destId="{E2E55B85-2ED4-4DA6-B863-D58A7C051E94}" srcOrd="0" destOrd="0" presId="urn:microsoft.com/office/officeart/2005/8/layout/orgChart1"/>
    <dgm:cxn modelId="{5DA6343F-2A2A-4631-B1A4-06DA0431A44E}" type="presParOf" srcId="{EDE0C8AB-5D51-49B7-AED9-A44CC50E8E43}" destId="{C7589A32-BB71-4642-81C1-DE03AA109EB2}" srcOrd="1" destOrd="0" presId="urn:microsoft.com/office/officeart/2005/8/layout/orgChart1"/>
    <dgm:cxn modelId="{4647C822-DECE-40BF-B979-D924AFD8F917}" type="presParOf" srcId="{25FFB79E-7FF7-4168-B76F-18FDA463E61F}" destId="{02FDD460-2E19-44AA-9AAB-18958CB716F7}" srcOrd="1" destOrd="0" presId="urn:microsoft.com/office/officeart/2005/8/layout/orgChart1"/>
    <dgm:cxn modelId="{ACE5DA1B-8967-4DB7-BC8A-893F570D4B06}" type="presParOf" srcId="{25FFB79E-7FF7-4168-B76F-18FDA463E61F}" destId="{29B736D2-004C-42CD-91B6-C941F78F3810}" srcOrd="2" destOrd="0" presId="urn:microsoft.com/office/officeart/2005/8/layout/orgChart1"/>
    <dgm:cxn modelId="{B3A192B5-B020-482E-8292-F24E4283F4DA}" type="presParOf" srcId="{AE65260E-6C4E-426D-AFDA-BF44F522CE09}" destId="{EA6F3EB3-2118-4A78-8757-24C591B87631}" srcOrd="2" destOrd="0" presId="urn:microsoft.com/office/officeart/2005/8/layout/orgChart1"/>
    <dgm:cxn modelId="{EEC6FB6A-78CF-478F-AD23-5C07E65DDAD2}" type="presParOf" srcId="{AE65260E-6C4E-426D-AFDA-BF44F522CE09}" destId="{FA9222DC-48A1-4D4A-83E5-C35EF5F8C551}" srcOrd="3" destOrd="0" presId="urn:microsoft.com/office/officeart/2005/8/layout/orgChart1"/>
    <dgm:cxn modelId="{9202F935-EA55-4DCC-BB56-EA428462B692}" type="presParOf" srcId="{FA9222DC-48A1-4D4A-83E5-C35EF5F8C551}" destId="{5B8E2240-4F75-4B08-9BE9-88CB96DE90D1}" srcOrd="0" destOrd="0" presId="urn:microsoft.com/office/officeart/2005/8/layout/orgChart1"/>
    <dgm:cxn modelId="{7068BFFA-96D0-4976-963C-11FBBBDBE04D}" type="presParOf" srcId="{5B8E2240-4F75-4B08-9BE9-88CB96DE90D1}" destId="{A4EAD904-75BB-4957-B985-AF77144F01ED}" srcOrd="0" destOrd="0" presId="urn:microsoft.com/office/officeart/2005/8/layout/orgChart1"/>
    <dgm:cxn modelId="{C43CC1EE-4EB4-4945-860E-A2F3AC06CC95}" type="presParOf" srcId="{5B8E2240-4F75-4B08-9BE9-88CB96DE90D1}" destId="{D68D8ADA-27D6-485F-B6CA-A58AA6441A70}" srcOrd="1" destOrd="0" presId="urn:microsoft.com/office/officeart/2005/8/layout/orgChart1"/>
    <dgm:cxn modelId="{4AA1338D-1F3F-4823-A1A4-9EADCCC21564}" type="presParOf" srcId="{FA9222DC-48A1-4D4A-83E5-C35EF5F8C551}" destId="{F4D66865-15AD-454A-B1E9-A3FC43115CA2}" srcOrd="1" destOrd="0" presId="urn:microsoft.com/office/officeart/2005/8/layout/orgChart1"/>
    <dgm:cxn modelId="{395B91A1-BAFC-4109-9A00-25013B2B4DAF}" type="presParOf" srcId="{FA9222DC-48A1-4D4A-83E5-C35EF5F8C551}" destId="{D58C02A2-AF03-44E8-BF11-E7B0ED528579}" srcOrd="2" destOrd="0" presId="urn:microsoft.com/office/officeart/2005/8/layout/orgChart1"/>
    <dgm:cxn modelId="{80474835-B509-414F-8D59-2A154B1FD8F1}" type="presParOf" srcId="{AE65260E-6C4E-426D-AFDA-BF44F522CE09}" destId="{B3EB2A9C-85C9-47AF-83BF-5A77495DFD82}" srcOrd="4" destOrd="0" presId="urn:microsoft.com/office/officeart/2005/8/layout/orgChart1"/>
    <dgm:cxn modelId="{D8DC6FB7-8AEA-43A5-998E-A7C9D7F5E8AD}" type="presParOf" srcId="{AE65260E-6C4E-426D-AFDA-BF44F522CE09}" destId="{40452C91-6061-47C7-BE0E-4E4555284A34}" srcOrd="5" destOrd="0" presId="urn:microsoft.com/office/officeart/2005/8/layout/orgChart1"/>
    <dgm:cxn modelId="{C2990AA4-C33C-4478-8A14-AB6D2359319D}" type="presParOf" srcId="{40452C91-6061-47C7-BE0E-4E4555284A34}" destId="{2296BB00-34E6-4F12-840E-0AA01CB98942}" srcOrd="0" destOrd="0" presId="urn:microsoft.com/office/officeart/2005/8/layout/orgChart1"/>
    <dgm:cxn modelId="{6D51033A-6213-4C3C-B5DE-4D7FF6918CAB}" type="presParOf" srcId="{2296BB00-34E6-4F12-840E-0AA01CB98942}" destId="{0B51A327-28F3-41AA-A942-807A32DA9717}" srcOrd="0" destOrd="0" presId="urn:microsoft.com/office/officeart/2005/8/layout/orgChart1"/>
    <dgm:cxn modelId="{E5AD3021-F111-44E7-9345-6DFB80DA5F76}" type="presParOf" srcId="{2296BB00-34E6-4F12-840E-0AA01CB98942}" destId="{75DDE329-91BE-4474-B183-59822F77D276}" srcOrd="1" destOrd="0" presId="urn:microsoft.com/office/officeart/2005/8/layout/orgChart1"/>
    <dgm:cxn modelId="{5072738B-050D-452B-BD72-D9AA50CABCE0}" type="presParOf" srcId="{40452C91-6061-47C7-BE0E-4E4555284A34}" destId="{3ED918AA-BCEF-41CF-914F-2BA07B27184B}" srcOrd="1" destOrd="0" presId="urn:microsoft.com/office/officeart/2005/8/layout/orgChart1"/>
    <dgm:cxn modelId="{265CE794-6771-4216-AB4B-ED4A081751EB}" type="presParOf" srcId="{40452C91-6061-47C7-BE0E-4E4555284A34}" destId="{6B6D1896-E677-43B0-9257-D8580DA252EC}" srcOrd="2" destOrd="0" presId="urn:microsoft.com/office/officeart/2005/8/layout/orgChart1"/>
    <dgm:cxn modelId="{B61CD174-9C29-4D3F-811E-3FAFBBB38B74}" type="presParOf" srcId="{9AE66018-86C5-4CFD-B8A3-81D522CF03A0}" destId="{D7B1C508-EF50-4A28-BBC2-971227C9B2BB}" srcOrd="2" destOrd="0" presId="urn:microsoft.com/office/officeart/2005/8/layout/orgChart1"/>
    <dgm:cxn modelId="{13E83D40-57DB-40F3-8A90-D2756527F50A}" type="presParOf" srcId="{257CB34D-7AF8-42C9-9C2B-AEB97B61D83F}" destId="{6200C56C-8482-4B29-B155-8888C925BA0E}" srcOrd="4" destOrd="0" presId="urn:microsoft.com/office/officeart/2005/8/layout/orgChart1"/>
    <dgm:cxn modelId="{4FEDF67F-6C40-4697-923B-7AB89A395D1B}" type="presParOf" srcId="{257CB34D-7AF8-42C9-9C2B-AEB97B61D83F}" destId="{A98E708C-29B4-4C6E-A384-CC4B8B6C420C}" srcOrd="5" destOrd="0" presId="urn:microsoft.com/office/officeart/2005/8/layout/orgChart1"/>
    <dgm:cxn modelId="{EEC4B23F-35F3-4EFD-B80E-6876CF7CDD01}" type="presParOf" srcId="{A98E708C-29B4-4C6E-A384-CC4B8B6C420C}" destId="{5BE205BE-F42A-4C54-A9BE-BAC8AF021B24}" srcOrd="0" destOrd="0" presId="urn:microsoft.com/office/officeart/2005/8/layout/orgChart1"/>
    <dgm:cxn modelId="{F97A65BF-9A49-49C3-92FD-1057C6FDC25D}" type="presParOf" srcId="{5BE205BE-F42A-4C54-A9BE-BAC8AF021B24}" destId="{43FB9697-3F92-4F18-98F1-4AB64013C8EE}" srcOrd="0" destOrd="0" presId="urn:microsoft.com/office/officeart/2005/8/layout/orgChart1"/>
    <dgm:cxn modelId="{F790AA3A-078E-46E0-BEC5-A0D1714BD87B}" type="presParOf" srcId="{5BE205BE-F42A-4C54-A9BE-BAC8AF021B24}" destId="{DF47E477-84F5-4A37-94B6-3025C2722F13}" srcOrd="1" destOrd="0" presId="urn:microsoft.com/office/officeart/2005/8/layout/orgChart1"/>
    <dgm:cxn modelId="{FBE80528-21F9-4053-BE85-BF766394E14C}" type="presParOf" srcId="{A98E708C-29B4-4C6E-A384-CC4B8B6C420C}" destId="{BFB31B2F-7AFA-4B9F-A0A3-12192A90154B}" srcOrd="1" destOrd="0" presId="urn:microsoft.com/office/officeart/2005/8/layout/orgChart1"/>
    <dgm:cxn modelId="{F5D6560B-7A10-45D4-8B01-19178931E50D}" type="presParOf" srcId="{BFB31B2F-7AFA-4B9F-A0A3-12192A90154B}" destId="{DD75FD3E-5C6B-4BED-803A-D0531BD92A60}" srcOrd="0" destOrd="0" presId="urn:microsoft.com/office/officeart/2005/8/layout/orgChart1"/>
    <dgm:cxn modelId="{DAA82796-A117-488E-B21A-F80F58433942}" type="presParOf" srcId="{BFB31B2F-7AFA-4B9F-A0A3-12192A90154B}" destId="{8A42646B-BCF5-4153-AF4D-5ED8AFE0A50B}" srcOrd="1" destOrd="0" presId="urn:microsoft.com/office/officeart/2005/8/layout/orgChart1"/>
    <dgm:cxn modelId="{E32FDBC8-B793-4C19-A6C4-01DE66EF0195}" type="presParOf" srcId="{8A42646B-BCF5-4153-AF4D-5ED8AFE0A50B}" destId="{2BCF4E34-767F-4386-8BAE-A51FC9CAA396}" srcOrd="0" destOrd="0" presId="urn:microsoft.com/office/officeart/2005/8/layout/orgChart1"/>
    <dgm:cxn modelId="{A5619EE1-7E9A-4657-80B0-F71825251DE5}" type="presParOf" srcId="{2BCF4E34-767F-4386-8BAE-A51FC9CAA396}" destId="{3321158E-7136-431D-8BEE-33730B24E84E}" srcOrd="0" destOrd="0" presId="urn:microsoft.com/office/officeart/2005/8/layout/orgChart1"/>
    <dgm:cxn modelId="{50496D50-A512-4FDE-96AC-F1F113051E05}" type="presParOf" srcId="{2BCF4E34-767F-4386-8BAE-A51FC9CAA396}" destId="{586F29C6-43B6-410A-866C-62CE46116C4D}" srcOrd="1" destOrd="0" presId="urn:microsoft.com/office/officeart/2005/8/layout/orgChart1"/>
    <dgm:cxn modelId="{26CD4336-7E66-4117-8A6F-BE36682FA494}" type="presParOf" srcId="{8A42646B-BCF5-4153-AF4D-5ED8AFE0A50B}" destId="{8447B0A9-A8EF-4621-9E9C-86930B865194}" srcOrd="1" destOrd="0" presId="urn:microsoft.com/office/officeart/2005/8/layout/orgChart1"/>
    <dgm:cxn modelId="{A5BC9E7D-C109-4E7A-84B5-9F5EA238F228}" type="presParOf" srcId="{8A42646B-BCF5-4153-AF4D-5ED8AFE0A50B}" destId="{02BA192B-F6FE-4120-9A08-03D879F80147}" srcOrd="2" destOrd="0" presId="urn:microsoft.com/office/officeart/2005/8/layout/orgChart1"/>
    <dgm:cxn modelId="{1D2E9740-7511-4B57-B879-FE6C5B15CE9B}" type="presParOf" srcId="{BFB31B2F-7AFA-4B9F-A0A3-12192A90154B}" destId="{799B2566-3572-47DB-9823-F2523B68AF4A}" srcOrd="2" destOrd="0" presId="urn:microsoft.com/office/officeart/2005/8/layout/orgChart1"/>
    <dgm:cxn modelId="{E5710182-1155-4F7A-94E3-BF91D985C59B}" type="presParOf" srcId="{BFB31B2F-7AFA-4B9F-A0A3-12192A90154B}" destId="{817DEB4B-1FFB-4E2C-8EB0-F5AF93EF1B8A}" srcOrd="3" destOrd="0" presId="urn:microsoft.com/office/officeart/2005/8/layout/orgChart1"/>
    <dgm:cxn modelId="{65A19E3A-80F6-4FA7-91FC-09E0D130A90E}" type="presParOf" srcId="{817DEB4B-1FFB-4E2C-8EB0-F5AF93EF1B8A}" destId="{5DB956E7-A09F-443B-8ADA-6C5138B27ECA}" srcOrd="0" destOrd="0" presId="urn:microsoft.com/office/officeart/2005/8/layout/orgChart1"/>
    <dgm:cxn modelId="{FA48BD54-751D-4DF2-906D-229F422B0688}" type="presParOf" srcId="{5DB956E7-A09F-443B-8ADA-6C5138B27ECA}" destId="{746A49C7-BA35-40CD-BB94-6509EDD1DCCD}" srcOrd="0" destOrd="0" presId="urn:microsoft.com/office/officeart/2005/8/layout/orgChart1"/>
    <dgm:cxn modelId="{470BEF59-E0C4-4F80-93BB-5539DC4A08AD}" type="presParOf" srcId="{5DB956E7-A09F-443B-8ADA-6C5138B27ECA}" destId="{24338799-AFD8-406C-8A0F-63C85E1057D5}" srcOrd="1" destOrd="0" presId="urn:microsoft.com/office/officeart/2005/8/layout/orgChart1"/>
    <dgm:cxn modelId="{E3A8CFC7-54F7-4310-8E58-6C7F33E0387B}" type="presParOf" srcId="{817DEB4B-1FFB-4E2C-8EB0-F5AF93EF1B8A}" destId="{6571CC8E-56A6-458F-87C9-A9116E33A769}" srcOrd="1" destOrd="0" presId="urn:microsoft.com/office/officeart/2005/8/layout/orgChart1"/>
    <dgm:cxn modelId="{D988A86D-A018-4278-A3CA-9C51960CCCC9}" type="presParOf" srcId="{817DEB4B-1FFB-4E2C-8EB0-F5AF93EF1B8A}" destId="{21CB8B87-4D29-4E83-88D9-6EA4018076E7}" srcOrd="2" destOrd="0" presId="urn:microsoft.com/office/officeart/2005/8/layout/orgChart1"/>
    <dgm:cxn modelId="{07A38E3C-7FB0-4E10-97C0-27C5D3F7BC41}" type="presParOf" srcId="{A98E708C-29B4-4C6E-A384-CC4B8B6C420C}" destId="{A09F52B9-6250-46CE-BF1C-19FB8537B82D}" srcOrd="2" destOrd="0" presId="urn:microsoft.com/office/officeart/2005/8/layout/orgChart1"/>
    <dgm:cxn modelId="{E45C9E2A-E050-4B2F-9C41-2609D731B73C}" type="presParOf" srcId="{257CB34D-7AF8-42C9-9C2B-AEB97B61D83F}" destId="{9C7135AE-5FA6-445D-A3A5-3829CFF19E61}" srcOrd="6" destOrd="0" presId="urn:microsoft.com/office/officeart/2005/8/layout/orgChart1"/>
    <dgm:cxn modelId="{D1AD2459-E509-49D3-B5DF-1F9CD9B9CC35}" type="presParOf" srcId="{257CB34D-7AF8-42C9-9C2B-AEB97B61D83F}" destId="{8A13F426-63B4-42AB-993D-9C79EBC9D1E2}" srcOrd="7" destOrd="0" presId="urn:microsoft.com/office/officeart/2005/8/layout/orgChart1"/>
    <dgm:cxn modelId="{4E3A5867-A6F2-44C0-86FC-F8FFD96EEAE3}" type="presParOf" srcId="{8A13F426-63B4-42AB-993D-9C79EBC9D1E2}" destId="{618EBA78-B2BE-41F5-82D4-F92B1228FD31}" srcOrd="0" destOrd="0" presId="urn:microsoft.com/office/officeart/2005/8/layout/orgChart1"/>
    <dgm:cxn modelId="{9C7FC2E6-5475-4378-9F3C-380768077D28}" type="presParOf" srcId="{618EBA78-B2BE-41F5-82D4-F92B1228FD31}" destId="{B47DEC91-D6BD-4C58-AE2F-6BBBAEFD2964}" srcOrd="0" destOrd="0" presId="urn:microsoft.com/office/officeart/2005/8/layout/orgChart1"/>
    <dgm:cxn modelId="{4CA4E9E5-7A0C-459D-A796-CD99C7DC9016}" type="presParOf" srcId="{618EBA78-B2BE-41F5-82D4-F92B1228FD31}" destId="{7AA417AA-6EB3-401E-94E1-30862B54C1A8}" srcOrd="1" destOrd="0" presId="urn:microsoft.com/office/officeart/2005/8/layout/orgChart1"/>
    <dgm:cxn modelId="{CD91D6D8-151D-4F24-B239-99B11F69AB4A}" type="presParOf" srcId="{8A13F426-63B4-42AB-993D-9C79EBC9D1E2}" destId="{64E604F8-1CFE-43C6-96B7-3D5163795576}" srcOrd="1" destOrd="0" presId="urn:microsoft.com/office/officeart/2005/8/layout/orgChart1"/>
    <dgm:cxn modelId="{EB0E38BA-7E72-46F8-997B-E917506F1B7E}" type="presParOf" srcId="{64E604F8-1CFE-43C6-96B7-3D5163795576}" destId="{1C29D36B-D478-45BD-8CE3-0B39C92DADC5}" srcOrd="0" destOrd="0" presId="urn:microsoft.com/office/officeart/2005/8/layout/orgChart1"/>
    <dgm:cxn modelId="{4BF8449F-6E26-4EF4-93C1-800C5479313E}" type="presParOf" srcId="{64E604F8-1CFE-43C6-96B7-3D5163795576}" destId="{E6731CCC-A0A8-4D3A-9B87-1A0FBF29974E}" srcOrd="1" destOrd="0" presId="urn:microsoft.com/office/officeart/2005/8/layout/orgChart1"/>
    <dgm:cxn modelId="{14441AB3-43ED-42A0-9D18-9981A9918307}" type="presParOf" srcId="{E6731CCC-A0A8-4D3A-9B87-1A0FBF29974E}" destId="{AB44800C-B4DC-4900-9392-7F1E4C262945}" srcOrd="0" destOrd="0" presId="urn:microsoft.com/office/officeart/2005/8/layout/orgChart1"/>
    <dgm:cxn modelId="{C1EB03F3-AF90-4B05-B93A-9789E75B2C92}" type="presParOf" srcId="{AB44800C-B4DC-4900-9392-7F1E4C262945}" destId="{A33E1C43-D13C-4167-954E-6D75530EE9F5}" srcOrd="0" destOrd="0" presId="urn:microsoft.com/office/officeart/2005/8/layout/orgChart1"/>
    <dgm:cxn modelId="{11A88B74-4852-4777-A735-091913A3E224}" type="presParOf" srcId="{AB44800C-B4DC-4900-9392-7F1E4C262945}" destId="{050E1753-307D-4305-A7F4-7601238915E0}" srcOrd="1" destOrd="0" presId="urn:microsoft.com/office/officeart/2005/8/layout/orgChart1"/>
    <dgm:cxn modelId="{0C7AD309-00C6-4F7B-93BD-0B1EA013B083}" type="presParOf" srcId="{E6731CCC-A0A8-4D3A-9B87-1A0FBF29974E}" destId="{91BF7350-45EF-4E4B-B906-900179A4AC6E}" srcOrd="1" destOrd="0" presId="urn:microsoft.com/office/officeart/2005/8/layout/orgChart1"/>
    <dgm:cxn modelId="{1964D86C-BE9C-4643-B12F-5C00788D39A1}" type="presParOf" srcId="{E6731CCC-A0A8-4D3A-9B87-1A0FBF29974E}" destId="{2784F7E0-202D-4815-BB38-76A49D786F7E}" srcOrd="2" destOrd="0" presId="urn:microsoft.com/office/officeart/2005/8/layout/orgChart1"/>
    <dgm:cxn modelId="{BEDB7C45-2CC8-44BC-8359-52853569E138}" type="presParOf" srcId="{8A13F426-63B4-42AB-993D-9C79EBC9D1E2}" destId="{25A6590E-EF78-4582-B0EF-6A72822D07EF}" srcOrd="2" destOrd="0" presId="urn:microsoft.com/office/officeart/2005/8/layout/orgChart1"/>
    <dgm:cxn modelId="{094A05AF-A92F-4B28-8692-2D02D1D52974}" type="presParOf" srcId="{436AA001-23E6-4080-8D63-82E7C56FAD58}" destId="{00BB53B8-0429-4F3F-8DED-705FC2A44004}" srcOrd="2" destOrd="0" presId="urn:microsoft.com/office/officeart/2005/8/layout/orgChart1"/>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9D36B-D478-45BD-8CE3-0B39C92DADC5}">
      <dsp:nvSpPr>
        <dsp:cNvPr id="0" name=""/>
        <dsp:cNvSpPr/>
      </dsp:nvSpPr>
      <dsp:spPr>
        <a:xfrm>
          <a:off x="6878875" y="1878183"/>
          <a:ext cx="232671" cy="713524"/>
        </a:xfrm>
        <a:custGeom>
          <a:avLst/>
          <a:gdLst/>
          <a:ahLst/>
          <a:cxnLst/>
          <a:rect l="0" t="0" r="0" b="0"/>
          <a:pathLst>
            <a:path>
              <a:moveTo>
                <a:pt x="0" y="0"/>
              </a:moveTo>
              <a:lnTo>
                <a:pt x="0" y="713524"/>
              </a:lnTo>
              <a:lnTo>
                <a:pt x="232671" y="71352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9C7135AE-5FA6-445D-A3A5-3829CFF19E61}">
      <dsp:nvSpPr>
        <dsp:cNvPr id="0" name=""/>
        <dsp:cNvSpPr/>
      </dsp:nvSpPr>
      <dsp:spPr>
        <a:xfrm>
          <a:off x="4684011" y="776874"/>
          <a:ext cx="2815319" cy="325739"/>
        </a:xfrm>
        <a:custGeom>
          <a:avLst/>
          <a:gdLst/>
          <a:ahLst/>
          <a:cxnLst/>
          <a:rect l="0" t="0" r="0" b="0"/>
          <a:pathLst>
            <a:path>
              <a:moveTo>
                <a:pt x="0" y="0"/>
              </a:moveTo>
              <a:lnTo>
                <a:pt x="0" y="162869"/>
              </a:lnTo>
              <a:lnTo>
                <a:pt x="2815319" y="162869"/>
              </a:lnTo>
              <a:lnTo>
                <a:pt x="2815319" y="32573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99B2566-3572-47DB-9823-F2523B68AF4A}">
      <dsp:nvSpPr>
        <dsp:cNvPr id="0" name=""/>
        <dsp:cNvSpPr/>
      </dsp:nvSpPr>
      <dsp:spPr>
        <a:xfrm>
          <a:off x="5001995" y="1878183"/>
          <a:ext cx="232671" cy="1820798"/>
        </a:xfrm>
        <a:custGeom>
          <a:avLst/>
          <a:gdLst/>
          <a:ahLst/>
          <a:cxnLst/>
          <a:rect l="0" t="0" r="0" b="0"/>
          <a:pathLst>
            <a:path>
              <a:moveTo>
                <a:pt x="0" y="0"/>
              </a:moveTo>
              <a:lnTo>
                <a:pt x="0" y="1820798"/>
              </a:lnTo>
              <a:lnTo>
                <a:pt x="232671" y="182079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DD75FD3E-5C6B-4BED-803A-D0531BD92A60}">
      <dsp:nvSpPr>
        <dsp:cNvPr id="0" name=""/>
        <dsp:cNvSpPr/>
      </dsp:nvSpPr>
      <dsp:spPr>
        <a:xfrm>
          <a:off x="5001995" y="1878183"/>
          <a:ext cx="232671" cy="713524"/>
        </a:xfrm>
        <a:custGeom>
          <a:avLst/>
          <a:gdLst/>
          <a:ahLst/>
          <a:cxnLst/>
          <a:rect l="0" t="0" r="0" b="0"/>
          <a:pathLst>
            <a:path>
              <a:moveTo>
                <a:pt x="0" y="0"/>
              </a:moveTo>
              <a:lnTo>
                <a:pt x="0" y="713524"/>
              </a:lnTo>
              <a:lnTo>
                <a:pt x="232671" y="71352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6200C56C-8482-4B29-B155-8888C925BA0E}">
      <dsp:nvSpPr>
        <dsp:cNvPr id="0" name=""/>
        <dsp:cNvSpPr/>
      </dsp:nvSpPr>
      <dsp:spPr>
        <a:xfrm>
          <a:off x="4684011" y="776874"/>
          <a:ext cx="938439" cy="325739"/>
        </a:xfrm>
        <a:custGeom>
          <a:avLst/>
          <a:gdLst/>
          <a:ahLst/>
          <a:cxnLst/>
          <a:rect l="0" t="0" r="0" b="0"/>
          <a:pathLst>
            <a:path>
              <a:moveTo>
                <a:pt x="0" y="0"/>
              </a:moveTo>
              <a:lnTo>
                <a:pt x="0" y="162869"/>
              </a:lnTo>
              <a:lnTo>
                <a:pt x="938439" y="162869"/>
              </a:lnTo>
              <a:lnTo>
                <a:pt x="938439" y="3257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EB2A9C-85C9-47AF-83BF-5A77495DFD82}">
      <dsp:nvSpPr>
        <dsp:cNvPr id="0" name=""/>
        <dsp:cNvSpPr/>
      </dsp:nvSpPr>
      <dsp:spPr>
        <a:xfrm>
          <a:off x="3125115" y="1878183"/>
          <a:ext cx="232671" cy="2916143"/>
        </a:xfrm>
        <a:custGeom>
          <a:avLst/>
          <a:gdLst/>
          <a:ahLst/>
          <a:cxnLst/>
          <a:rect l="0" t="0" r="0" b="0"/>
          <a:pathLst>
            <a:path>
              <a:moveTo>
                <a:pt x="0" y="0"/>
              </a:moveTo>
              <a:lnTo>
                <a:pt x="0" y="2916143"/>
              </a:lnTo>
              <a:lnTo>
                <a:pt x="232671" y="2916143"/>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EA6F3EB3-2118-4A78-8757-24C591B87631}">
      <dsp:nvSpPr>
        <dsp:cNvPr id="0" name=""/>
        <dsp:cNvSpPr/>
      </dsp:nvSpPr>
      <dsp:spPr>
        <a:xfrm>
          <a:off x="3125115" y="1878183"/>
          <a:ext cx="232671" cy="1814834"/>
        </a:xfrm>
        <a:custGeom>
          <a:avLst/>
          <a:gdLst/>
          <a:ahLst/>
          <a:cxnLst/>
          <a:rect l="0" t="0" r="0" b="0"/>
          <a:pathLst>
            <a:path>
              <a:moveTo>
                <a:pt x="0" y="0"/>
              </a:moveTo>
              <a:lnTo>
                <a:pt x="0" y="1814834"/>
              </a:lnTo>
              <a:lnTo>
                <a:pt x="232671" y="181483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4179EDEC-413E-4B8D-A968-71AE665F4F36}">
      <dsp:nvSpPr>
        <dsp:cNvPr id="0" name=""/>
        <dsp:cNvSpPr/>
      </dsp:nvSpPr>
      <dsp:spPr>
        <a:xfrm>
          <a:off x="3125115" y="1878183"/>
          <a:ext cx="232671" cy="713524"/>
        </a:xfrm>
        <a:custGeom>
          <a:avLst/>
          <a:gdLst/>
          <a:ahLst/>
          <a:cxnLst/>
          <a:rect l="0" t="0" r="0" b="0"/>
          <a:pathLst>
            <a:path>
              <a:moveTo>
                <a:pt x="0" y="0"/>
              </a:moveTo>
              <a:lnTo>
                <a:pt x="0" y="713524"/>
              </a:lnTo>
              <a:lnTo>
                <a:pt x="232671" y="71352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9ED83027-CFA7-411B-8E35-A1B3AE6C7348}">
      <dsp:nvSpPr>
        <dsp:cNvPr id="0" name=""/>
        <dsp:cNvSpPr/>
      </dsp:nvSpPr>
      <dsp:spPr>
        <a:xfrm>
          <a:off x="3745572" y="776874"/>
          <a:ext cx="938439" cy="325739"/>
        </a:xfrm>
        <a:custGeom>
          <a:avLst/>
          <a:gdLst/>
          <a:ahLst/>
          <a:cxnLst/>
          <a:rect l="0" t="0" r="0" b="0"/>
          <a:pathLst>
            <a:path>
              <a:moveTo>
                <a:pt x="938439" y="0"/>
              </a:moveTo>
              <a:lnTo>
                <a:pt x="938439" y="162869"/>
              </a:lnTo>
              <a:lnTo>
                <a:pt x="0" y="162869"/>
              </a:lnTo>
              <a:lnTo>
                <a:pt x="0" y="3257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362120-27EF-403D-AAC2-3272832BF36B}">
      <dsp:nvSpPr>
        <dsp:cNvPr id="0" name=""/>
        <dsp:cNvSpPr/>
      </dsp:nvSpPr>
      <dsp:spPr>
        <a:xfrm>
          <a:off x="1248236" y="1878183"/>
          <a:ext cx="232671" cy="1814834"/>
        </a:xfrm>
        <a:custGeom>
          <a:avLst/>
          <a:gdLst/>
          <a:ahLst/>
          <a:cxnLst/>
          <a:rect l="0" t="0" r="0" b="0"/>
          <a:pathLst>
            <a:path>
              <a:moveTo>
                <a:pt x="0" y="0"/>
              </a:moveTo>
              <a:lnTo>
                <a:pt x="0" y="1814834"/>
              </a:lnTo>
              <a:lnTo>
                <a:pt x="232671" y="181483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1DD4F42A-1967-4AD6-9F23-C44754DE916D}">
      <dsp:nvSpPr>
        <dsp:cNvPr id="0" name=""/>
        <dsp:cNvSpPr/>
      </dsp:nvSpPr>
      <dsp:spPr>
        <a:xfrm>
          <a:off x="1248236" y="1878183"/>
          <a:ext cx="232671" cy="713524"/>
        </a:xfrm>
        <a:custGeom>
          <a:avLst/>
          <a:gdLst/>
          <a:ahLst/>
          <a:cxnLst/>
          <a:rect l="0" t="0" r="0" b="0"/>
          <a:pathLst>
            <a:path>
              <a:moveTo>
                <a:pt x="0" y="0"/>
              </a:moveTo>
              <a:lnTo>
                <a:pt x="0" y="713524"/>
              </a:lnTo>
              <a:lnTo>
                <a:pt x="232671" y="71352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81076DBA-AA0B-4E27-85E5-70B093604F71}">
      <dsp:nvSpPr>
        <dsp:cNvPr id="0" name=""/>
        <dsp:cNvSpPr/>
      </dsp:nvSpPr>
      <dsp:spPr>
        <a:xfrm>
          <a:off x="1868692" y="776874"/>
          <a:ext cx="2815319" cy="325739"/>
        </a:xfrm>
        <a:custGeom>
          <a:avLst/>
          <a:gdLst/>
          <a:ahLst/>
          <a:cxnLst/>
          <a:rect l="0" t="0" r="0" b="0"/>
          <a:pathLst>
            <a:path>
              <a:moveTo>
                <a:pt x="2815319" y="0"/>
              </a:moveTo>
              <a:lnTo>
                <a:pt x="2815319" y="162869"/>
              </a:lnTo>
              <a:lnTo>
                <a:pt x="0" y="162869"/>
              </a:lnTo>
              <a:lnTo>
                <a:pt x="0" y="32573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8972BEC-F106-4F6D-B795-E6E7294734C6}">
      <dsp:nvSpPr>
        <dsp:cNvPr id="0" name=""/>
        <dsp:cNvSpPr/>
      </dsp:nvSpPr>
      <dsp:spPr>
        <a:xfrm>
          <a:off x="3908441" y="1304"/>
          <a:ext cx="1551140" cy="775570"/>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Head of operations policy P&amp;C BE</a:t>
          </a:r>
        </a:p>
        <a:p>
          <a:pPr marL="0" lvl="0" indent="0" algn="ctr" defTabSz="533400">
            <a:lnSpc>
              <a:spcPct val="90000"/>
            </a:lnSpc>
            <a:spcBef>
              <a:spcPct val="0"/>
            </a:spcBef>
            <a:spcAft>
              <a:spcPct val="35000"/>
            </a:spcAft>
            <a:buNone/>
          </a:pPr>
          <a:r>
            <a:rPr lang="en-US" sz="1200" b="1" kern="1200" dirty="0" err="1"/>
            <a:t>Martijn</a:t>
          </a:r>
          <a:r>
            <a:rPr lang="en-US" sz="1200" b="1" kern="1200" dirty="0"/>
            <a:t> </a:t>
          </a:r>
          <a:r>
            <a:rPr lang="en-US" sz="1200" b="1" kern="1200" dirty="0" err="1"/>
            <a:t>Hassink</a:t>
          </a:r>
          <a:endParaRPr lang="en-US" sz="1200" b="1" kern="1200" dirty="0"/>
        </a:p>
      </dsp:txBody>
      <dsp:txXfrm>
        <a:off x="3908441" y="1304"/>
        <a:ext cx="1551140" cy="775570"/>
      </dsp:txXfrm>
    </dsp:sp>
    <dsp:sp modelId="{9DCDAFB3-1CD4-4DF3-A85B-30D93F479180}">
      <dsp:nvSpPr>
        <dsp:cNvPr id="0" name=""/>
        <dsp:cNvSpPr/>
      </dsp:nvSpPr>
      <dsp:spPr>
        <a:xfrm>
          <a:off x="1093122" y="1102613"/>
          <a:ext cx="1551140" cy="775570"/>
        </a:xfrm>
        <a:prstGeom prst="rect">
          <a:avLst/>
        </a:prstGeom>
        <a:solidFill>
          <a:srgbClr val="006192"/>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Retail non-Life BE</a:t>
          </a:r>
        </a:p>
        <a:p>
          <a:pPr marL="0" lvl="0" indent="0" algn="ctr" defTabSz="533400">
            <a:lnSpc>
              <a:spcPct val="90000"/>
            </a:lnSpc>
            <a:spcBef>
              <a:spcPct val="0"/>
            </a:spcBef>
            <a:spcAft>
              <a:spcPct val="35000"/>
            </a:spcAft>
            <a:buNone/>
          </a:pPr>
          <a:r>
            <a:rPr lang="en-US" sz="1200" b="1" kern="1200" dirty="0"/>
            <a:t>Koen </a:t>
          </a:r>
          <a:r>
            <a:rPr lang="en-US" sz="1200" b="1" kern="1200" dirty="0" err="1"/>
            <a:t>Cusse</a:t>
          </a:r>
          <a:endParaRPr lang="en-US" sz="1200" b="1" kern="1200" dirty="0"/>
        </a:p>
      </dsp:txBody>
      <dsp:txXfrm>
        <a:off x="1093122" y="1102613"/>
        <a:ext cx="1551140" cy="775570"/>
      </dsp:txXfrm>
    </dsp:sp>
    <dsp:sp modelId="{6CBDB15E-657E-4E4D-8C3E-B1741F0D4E41}">
      <dsp:nvSpPr>
        <dsp:cNvPr id="0" name=""/>
        <dsp:cNvSpPr/>
      </dsp:nvSpPr>
      <dsp:spPr>
        <a:xfrm>
          <a:off x="1480907" y="2203923"/>
          <a:ext cx="1551140" cy="775570"/>
        </a:xfrm>
        <a:prstGeom prst="rect">
          <a:avLst/>
        </a:prstGeom>
        <a:solidFill>
          <a:srgbClr val="13A0D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Retail</a:t>
          </a:r>
        </a:p>
        <a:p>
          <a:pPr marL="0" lvl="0" indent="0" algn="ctr" defTabSz="533400">
            <a:lnSpc>
              <a:spcPct val="90000"/>
            </a:lnSpc>
            <a:spcBef>
              <a:spcPct val="0"/>
            </a:spcBef>
            <a:spcAft>
              <a:spcPct val="35000"/>
            </a:spcAft>
            <a:buNone/>
          </a:pPr>
          <a:r>
            <a:rPr lang="en-US" sz="1200" b="1" kern="1200" dirty="0"/>
            <a:t>Glenn van </a:t>
          </a:r>
          <a:r>
            <a:rPr lang="en-US" sz="1200" b="1" kern="1200" dirty="0" err="1"/>
            <a:t>Impe</a:t>
          </a:r>
          <a:endParaRPr lang="en-US" sz="1200" b="1" kern="1200" dirty="0"/>
        </a:p>
        <a:p>
          <a:pPr marL="0" lvl="0" indent="0" algn="ctr" defTabSz="533400">
            <a:lnSpc>
              <a:spcPct val="90000"/>
            </a:lnSpc>
            <a:spcBef>
              <a:spcPct val="0"/>
            </a:spcBef>
            <a:spcAft>
              <a:spcPct val="35000"/>
            </a:spcAft>
            <a:buNone/>
          </a:pPr>
          <a:r>
            <a:rPr lang="en-US" sz="1200" b="1" kern="1200" dirty="0"/>
            <a:t>(Joyce </a:t>
          </a:r>
          <a:r>
            <a:rPr lang="en-US" sz="1200" b="1" kern="1200" dirty="0" err="1"/>
            <a:t>Marcelis</a:t>
          </a:r>
          <a:r>
            <a:rPr lang="en-US" sz="1200" b="1" kern="1200" dirty="0"/>
            <a:t> production planner)</a:t>
          </a:r>
        </a:p>
      </dsp:txBody>
      <dsp:txXfrm>
        <a:off x="1480907" y="2203923"/>
        <a:ext cx="1551140" cy="775570"/>
      </dsp:txXfrm>
    </dsp:sp>
    <dsp:sp modelId="{D75D16E8-741F-43E6-BF9A-7D46FA84843D}">
      <dsp:nvSpPr>
        <dsp:cNvPr id="0" name=""/>
        <dsp:cNvSpPr/>
      </dsp:nvSpPr>
      <dsp:spPr>
        <a:xfrm>
          <a:off x="1480907" y="3305233"/>
          <a:ext cx="1551140" cy="775570"/>
        </a:xfrm>
        <a:prstGeom prst="rect">
          <a:avLst/>
        </a:prstGeom>
        <a:solidFill>
          <a:srgbClr val="13A0D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Quality control</a:t>
          </a:r>
        </a:p>
        <a:p>
          <a:pPr marL="0" lvl="0" indent="0" algn="ctr" defTabSz="533400">
            <a:lnSpc>
              <a:spcPct val="90000"/>
            </a:lnSpc>
            <a:spcBef>
              <a:spcPct val="0"/>
            </a:spcBef>
            <a:spcAft>
              <a:spcPct val="35000"/>
            </a:spcAft>
            <a:buNone/>
          </a:pPr>
          <a:r>
            <a:rPr lang="en-US" sz="1200" b="1" kern="1200"/>
            <a:t>Koen Cusse</a:t>
          </a:r>
        </a:p>
      </dsp:txBody>
      <dsp:txXfrm>
        <a:off x="1480907" y="3305233"/>
        <a:ext cx="1551140" cy="775570"/>
      </dsp:txXfrm>
    </dsp:sp>
    <dsp:sp modelId="{E8D9BC9E-0B6B-4854-BADE-EDCCB32275EC}">
      <dsp:nvSpPr>
        <dsp:cNvPr id="0" name=""/>
        <dsp:cNvSpPr/>
      </dsp:nvSpPr>
      <dsp:spPr>
        <a:xfrm>
          <a:off x="2970001" y="1102613"/>
          <a:ext cx="1551140" cy="775570"/>
        </a:xfrm>
        <a:prstGeom prst="rect">
          <a:avLst/>
        </a:prstGeom>
        <a:solidFill>
          <a:srgbClr val="006192"/>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SME UW and servicing and MC servicing</a:t>
          </a:r>
        </a:p>
        <a:p>
          <a:pPr marL="0" lvl="0" indent="0" algn="ctr" defTabSz="533400">
            <a:lnSpc>
              <a:spcPct val="90000"/>
            </a:lnSpc>
            <a:spcBef>
              <a:spcPct val="0"/>
            </a:spcBef>
            <a:spcAft>
              <a:spcPct val="35000"/>
            </a:spcAft>
            <a:buNone/>
          </a:pPr>
          <a:r>
            <a:rPr lang="en-US" sz="1200" b="1" kern="1200" dirty="0"/>
            <a:t> Fabrice Paradis</a:t>
          </a:r>
        </a:p>
      </dsp:txBody>
      <dsp:txXfrm>
        <a:off x="2970001" y="1102613"/>
        <a:ext cx="1551140" cy="775570"/>
      </dsp:txXfrm>
    </dsp:sp>
    <dsp:sp modelId="{E2E55B85-2ED4-4DA6-B863-D58A7C051E94}">
      <dsp:nvSpPr>
        <dsp:cNvPr id="0" name=""/>
        <dsp:cNvSpPr/>
      </dsp:nvSpPr>
      <dsp:spPr>
        <a:xfrm>
          <a:off x="3357787" y="2203923"/>
          <a:ext cx="1551140" cy="775570"/>
        </a:xfrm>
        <a:prstGeom prst="rect">
          <a:avLst/>
        </a:prstGeom>
        <a:solidFill>
          <a:srgbClr val="13A0D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SME Underwriting</a:t>
          </a:r>
        </a:p>
        <a:p>
          <a:pPr marL="0" lvl="0" indent="0" algn="ctr" defTabSz="533400">
            <a:lnSpc>
              <a:spcPct val="90000"/>
            </a:lnSpc>
            <a:spcBef>
              <a:spcPct val="0"/>
            </a:spcBef>
            <a:spcAft>
              <a:spcPct val="35000"/>
            </a:spcAft>
            <a:buNone/>
          </a:pPr>
          <a:r>
            <a:rPr lang="en-US" sz="1200" b="1" kern="1200"/>
            <a:t>Mike Vermassen</a:t>
          </a:r>
        </a:p>
      </dsp:txBody>
      <dsp:txXfrm>
        <a:off x="3357787" y="2203923"/>
        <a:ext cx="1551140" cy="775570"/>
      </dsp:txXfrm>
    </dsp:sp>
    <dsp:sp modelId="{A4EAD904-75BB-4957-B985-AF77144F01ED}">
      <dsp:nvSpPr>
        <dsp:cNvPr id="0" name=""/>
        <dsp:cNvSpPr/>
      </dsp:nvSpPr>
      <dsp:spPr>
        <a:xfrm>
          <a:off x="3357787" y="3305233"/>
          <a:ext cx="1551140" cy="775570"/>
        </a:xfrm>
        <a:prstGeom prst="rect">
          <a:avLst/>
        </a:prstGeom>
        <a:solidFill>
          <a:srgbClr val="13A0D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SME Servicing</a:t>
          </a:r>
        </a:p>
        <a:p>
          <a:pPr marL="0" lvl="0" indent="0" algn="ctr" defTabSz="533400">
            <a:lnSpc>
              <a:spcPct val="90000"/>
            </a:lnSpc>
            <a:spcBef>
              <a:spcPct val="0"/>
            </a:spcBef>
            <a:spcAft>
              <a:spcPct val="35000"/>
            </a:spcAft>
            <a:buNone/>
          </a:pPr>
          <a:r>
            <a:rPr lang="en-US" sz="1200" b="1" kern="1200"/>
            <a:t>Mike </a:t>
          </a:r>
          <a:r>
            <a:rPr lang="en-US" sz="1200" b="1" kern="1200" err="1"/>
            <a:t>Vermassen</a:t>
          </a:r>
          <a:r>
            <a:rPr lang="en-US" sz="1200" b="1" kern="1200"/>
            <a:t> </a:t>
          </a:r>
          <a:r>
            <a:rPr lang="en-US" sz="1200" b="1" kern="1200" err="1"/>
            <a:t>a.i.</a:t>
          </a:r>
          <a:endParaRPr lang="en-US" sz="1200" b="1" kern="1200"/>
        </a:p>
      </dsp:txBody>
      <dsp:txXfrm>
        <a:off x="3357787" y="3305233"/>
        <a:ext cx="1551140" cy="775570"/>
      </dsp:txXfrm>
    </dsp:sp>
    <dsp:sp modelId="{0B51A327-28F3-41AA-A942-807A32DA9717}">
      <dsp:nvSpPr>
        <dsp:cNvPr id="0" name=""/>
        <dsp:cNvSpPr/>
      </dsp:nvSpPr>
      <dsp:spPr>
        <a:xfrm>
          <a:off x="3357787" y="4406542"/>
          <a:ext cx="1551140" cy="775570"/>
        </a:xfrm>
        <a:prstGeom prst="rect">
          <a:avLst/>
        </a:prstGeom>
        <a:solidFill>
          <a:srgbClr val="13A0D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err="1"/>
            <a:t>Midcorp</a:t>
          </a:r>
          <a:r>
            <a:rPr lang="en-US" sz="1200" kern="1200"/>
            <a:t> Servicing</a:t>
          </a:r>
        </a:p>
        <a:p>
          <a:pPr marL="0" lvl="0" indent="0" algn="ctr" defTabSz="533400">
            <a:lnSpc>
              <a:spcPct val="90000"/>
            </a:lnSpc>
            <a:spcBef>
              <a:spcPct val="0"/>
            </a:spcBef>
            <a:spcAft>
              <a:spcPct val="35000"/>
            </a:spcAft>
            <a:buNone/>
          </a:pPr>
          <a:r>
            <a:rPr lang="en-US" sz="1200" b="1" kern="1200"/>
            <a:t>Fabrice Paradis </a:t>
          </a:r>
          <a:r>
            <a:rPr lang="en-US" sz="1200" b="1" kern="1200" err="1"/>
            <a:t>a.i.</a:t>
          </a:r>
          <a:endParaRPr lang="en-US" sz="1200" b="1" kern="1200"/>
        </a:p>
      </dsp:txBody>
      <dsp:txXfrm>
        <a:off x="3357787" y="4406542"/>
        <a:ext cx="1551140" cy="775570"/>
      </dsp:txXfrm>
    </dsp:sp>
    <dsp:sp modelId="{43FB9697-3F92-4F18-98F1-4AB64013C8EE}">
      <dsp:nvSpPr>
        <dsp:cNvPr id="0" name=""/>
        <dsp:cNvSpPr/>
      </dsp:nvSpPr>
      <dsp:spPr>
        <a:xfrm>
          <a:off x="4846881" y="1102613"/>
          <a:ext cx="1551140" cy="775570"/>
        </a:xfrm>
        <a:prstGeom prst="rect">
          <a:avLst/>
        </a:prstGeom>
        <a:solidFill>
          <a:srgbClr val="006192"/>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Payment Collection BE</a:t>
          </a:r>
        </a:p>
        <a:p>
          <a:pPr marL="0" lvl="0" indent="0" algn="ctr" defTabSz="533400">
            <a:lnSpc>
              <a:spcPct val="90000"/>
            </a:lnSpc>
            <a:spcBef>
              <a:spcPct val="0"/>
            </a:spcBef>
            <a:spcAft>
              <a:spcPct val="35000"/>
            </a:spcAft>
            <a:buNone/>
          </a:pPr>
          <a:r>
            <a:rPr lang="en-US" sz="1200" b="1" kern="1200"/>
            <a:t>Koen Cusse</a:t>
          </a:r>
        </a:p>
      </dsp:txBody>
      <dsp:txXfrm>
        <a:off x="4846881" y="1102613"/>
        <a:ext cx="1551140" cy="775570"/>
      </dsp:txXfrm>
    </dsp:sp>
    <dsp:sp modelId="{3321158E-7136-431D-8BEE-33730B24E84E}">
      <dsp:nvSpPr>
        <dsp:cNvPr id="0" name=""/>
        <dsp:cNvSpPr/>
      </dsp:nvSpPr>
      <dsp:spPr>
        <a:xfrm>
          <a:off x="5234666" y="2203923"/>
          <a:ext cx="1551140" cy="775570"/>
        </a:xfrm>
        <a:prstGeom prst="rect">
          <a:avLst/>
        </a:prstGeom>
        <a:solidFill>
          <a:srgbClr val="13A0D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Payment collection BE</a:t>
          </a:r>
        </a:p>
        <a:p>
          <a:pPr marL="0" lvl="0" indent="0" algn="ctr" defTabSz="533400">
            <a:lnSpc>
              <a:spcPct val="90000"/>
            </a:lnSpc>
            <a:spcBef>
              <a:spcPct val="0"/>
            </a:spcBef>
            <a:spcAft>
              <a:spcPct val="35000"/>
            </a:spcAft>
            <a:buNone/>
          </a:pPr>
          <a:r>
            <a:rPr lang="en-US" sz="1200" b="1" kern="1200"/>
            <a:t>Dominique Marchal</a:t>
          </a:r>
        </a:p>
      </dsp:txBody>
      <dsp:txXfrm>
        <a:off x="5234666" y="2203923"/>
        <a:ext cx="1551140" cy="775570"/>
      </dsp:txXfrm>
    </dsp:sp>
    <dsp:sp modelId="{746A49C7-BA35-40CD-BB94-6509EDD1DCCD}">
      <dsp:nvSpPr>
        <dsp:cNvPr id="0" name=""/>
        <dsp:cNvSpPr/>
      </dsp:nvSpPr>
      <dsp:spPr>
        <a:xfrm>
          <a:off x="5234666" y="3311197"/>
          <a:ext cx="1551140" cy="775570"/>
        </a:xfrm>
        <a:prstGeom prst="rect">
          <a:avLst/>
        </a:prstGeom>
        <a:solidFill>
          <a:srgbClr val="13A0D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Payment collection BE</a:t>
          </a:r>
        </a:p>
        <a:p>
          <a:pPr marL="0" lvl="0" indent="0" algn="ctr" defTabSz="533400">
            <a:lnSpc>
              <a:spcPct val="90000"/>
            </a:lnSpc>
            <a:spcBef>
              <a:spcPct val="0"/>
            </a:spcBef>
            <a:spcAft>
              <a:spcPct val="35000"/>
            </a:spcAft>
            <a:buNone/>
          </a:pPr>
          <a:r>
            <a:rPr lang="en-US" sz="1200" b="1" kern="1200"/>
            <a:t>David Kempkes</a:t>
          </a:r>
        </a:p>
      </dsp:txBody>
      <dsp:txXfrm>
        <a:off x="5234666" y="3311197"/>
        <a:ext cx="1551140" cy="775570"/>
      </dsp:txXfrm>
    </dsp:sp>
    <dsp:sp modelId="{B47DEC91-D6BD-4C58-AE2F-6BBBAEFD2964}">
      <dsp:nvSpPr>
        <dsp:cNvPr id="0" name=""/>
        <dsp:cNvSpPr/>
      </dsp:nvSpPr>
      <dsp:spPr>
        <a:xfrm>
          <a:off x="6723761" y="1102613"/>
          <a:ext cx="1551140" cy="775570"/>
        </a:xfrm>
        <a:prstGeom prst="rect">
          <a:avLst/>
        </a:prstGeom>
        <a:solidFill>
          <a:srgbClr val="006192"/>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IOC, inbound calls and broker help desk</a:t>
          </a:r>
        </a:p>
        <a:p>
          <a:pPr marL="0" lvl="0" indent="0" algn="ctr" defTabSz="533400">
            <a:lnSpc>
              <a:spcPct val="90000"/>
            </a:lnSpc>
            <a:spcBef>
              <a:spcPct val="0"/>
            </a:spcBef>
            <a:spcAft>
              <a:spcPct val="35000"/>
            </a:spcAft>
            <a:buNone/>
          </a:pPr>
          <a:r>
            <a:rPr lang="en-US" sz="1200" b="1" kern="1200"/>
            <a:t>Jan Carels</a:t>
          </a:r>
        </a:p>
      </dsp:txBody>
      <dsp:txXfrm>
        <a:off x="6723761" y="1102613"/>
        <a:ext cx="1551140" cy="775570"/>
      </dsp:txXfrm>
    </dsp:sp>
    <dsp:sp modelId="{A33E1C43-D13C-4167-954E-6D75530EE9F5}">
      <dsp:nvSpPr>
        <dsp:cNvPr id="0" name=""/>
        <dsp:cNvSpPr/>
      </dsp:nvSpPr>
      <dsp:spPr>
        <a:xfrm>
          <a:off x="7111546" y="2203923"/>
          <a:ext cx="1551140" cy="775570"/>
        </a:xfrm>
        <a:prstGeom prst="rect">
          <a:avLst/>
        </a:prstGeom>
        <a:solidFill>
          <a:srgbClr val="13A0D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Inbound calls</a:t>
          </a:r>
        </a:p>
        <a:p>
          <a:pPr marL="0" lvl="0" indent="0" algn="ctr" defTabSz="533400">
            <a:lnSpc>
              <a:spcPct val="90000"/>
            </a:lnSpc>
            <a:spcBef>
              <a:spcPct val="0"/>
            </a:spcBef>
            <a:spcAft>
              <a:spcPct val="35000"/>
            </a:spcAft>
            <a:buNone/>
          </a:pPr>
          <a:r>
            <a:rPr lang="en-US" sz="1200" b="1" kern="1200"/>
            <a:t>Ellen van Liedekerke</a:t>
          </a:r>
        </a:p>
      </dsp:txBody>
      <dsp:txXfrm>
        <a:off x="7111546" y="2203923"/>
        <a:ext cx="1551140" cy="7755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25.05.2022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a:t>
            </a:fld>
            <a:endParaRPr lang="de-DE" dirty="0"/>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67514" rtl="0" eaLnBrk="1" latinLnBrk="0" hangingPunct="1">
      <a:defRPr sz="1270" kern="1200">
        <a:solidFill>
          <a:schemeClr val="tx1"/>
        </a:solidFill>
        <a:latin typeface="+mn-lt"/>
        <a:ea typeface="+mn-ea"/>
        <a:cs typeface="+mn-cs"/>
      </a:defRPr>
    </a:lvl1pPr>
    <a:lvl2pPr marL="483757" algn="l" defTabSz="967514" rtl="0" eaLnBrk="1" latinLnBrk="0" hangingPunct="1">
      <a:defRPr sz="1270" kern="1200">
        <a:solidFill>
          <a:schemeClr val="tx1"/>
        </a:solidFill>
        <a:latin typeface="+mn-lt"/>
        <a:ea typeface="+mn-ea"/>
        <a:cs typeface="+mn-cs"/>
      </a:defRPr>
    </a:lvl2pPr>
    <a:lvl3pPr marL="967514" algn="l" defTabSz="967514" rtl="0" eaLnBrk="1" latinLnBrk="0" hangingPunct="1">
      <a:defRPr sz="1270" kern="1200">
        <a:solidFill>
          <a:schemeClr val="tx1"/>
        </a:solidFill>
        <a:latin typeface="+mn-lt"/>
        <a:ea typeface="+mn-ea"/>
        <a:cs typeface="+mn-cs"/>
      </a:defRPr>
    </a:lvl3pPr>
    <a:lvl4pPr marL="1451272" algn="l" defTabSz="967514" rtl="0" eaLnBrk="1" latinLnBrk="0" hangingPunct="1">
      <a:defRPr sz="1270" kern="1200">
        <a:solidFill>
          <a:schemeClr val="tx1"/>
        </a:solidFill>
        <a:latin typeface="+mn-lt"/>
        <a:ea typeface="+mn-ea"/>
        <a:cs typeface="+mn-cs"/>
      </a:defRPr>
    </a:lvl4pPr>
    <a:lvl5pPr marL="1935029" algn="l" defTabSz="967514" rtl="0" eaLnBrk="1" latinLnBrk="0" hangingPunct="1">
      <a:defRPr sz="1270" kern="1200">
        <a:solidFill>
          <a:schemeClr val="tx1"/>
        </a:solidFill>
        <a:latin typeface="+mn-lt"/>
        <a:ea typeface="+mn-ea"/>
        <a:cs typeface="+mn-cs"/>
      </a:defRPr>
    </a:lvl5pPr>
    <a:lvl6pPr marL="2418787" algn="l" defTabSz="967514" rtl="0" eaLnBrk="1" latinLnBrk="0" hangingPunct="1">
      <a:defRPr sz="1270" kern="1200">
        <a:solidFill>
          <a:schemeClr val="tx1"/>
        </a:solidFill>
        <a:latin typeface="+mn-lt"/>
        <a:ea typeface="+mn-ea"/>
        <a:cs typeface="+mn-cs"/>
      </a:defRPr>
    </a:lvl6pPr>
    <a:lvl7pPr marL="2902544" algn="l" defTabSz="967514" rtl="0" eaLnBrk="1" latinLnBrk="0" hangingPunct="1">
      <a:defRPr sz="1270" kern="1200">
        <a:solidFill>
          <a:schemeClr val="tx1"/>
        </a:solidFill>
        <a:latin typeface="+mn-lt"/>
        <a:ea typeface="+mn-ea"/>
        <a:cs typeface="+mn-cs"/>
      </a:defRPr>
    </a:lvl7pPr>
    <a:lvl8pPr marL="3386301" algn="l" defTabSz="967514" rtl="0" eaLnBrk="1" latinLnBrk="0" hangingPunct="1">
      <a:defRPr sz="1270" kern="1200">
        <a:solidFill>
          <a:schemeClr val="tx1"/>
        </a:solidFill>
        <a:latin typeface="+mn-lt"/>
        <a:ea typeface="+mn-ea"/>
        <a:cs typeface="+mn-cs"/>
      </a:defRPr>
    </a:lvl8pPr>
    <a:lvl9pPr marL="3870059" algn="l" defTabSz="967514" rtl="0" eaLnBrk="1" latinLnBrk="0" hangingPunct="1">
      <a:defRPr sz="12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77F3CE7-ED39-4DCA-B997-3091546AA5B2}" type="slidenum">
              <a:rPr lang="de-DE" smtClean="0"/>
              <a:t>16</a:t>
            </a:fld>
            <a:endParaRPr lang="de-DE" dirty="0"/>
          </a:p>
        </p:txBody>
      </p:sp>
    </p:spTree>
    <p:extLst>
      <p:ext uri="{BB962C8B-B14F-4D97-AF65-F5344CB8AC3E}">
        <p14:creationId xmlns:p14="http://schemas.microsoft.com/office/powerpoint/2010/main" val="263322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77F3CE7-ED39-4DCA-B997-3091546AA5B2}" type="slidenum">
              <a:rPr lang="de-DE" smtClean="0"/>
              <a:t>17</a:t>
            </a:fld>
            <a:endParaRPr lang="de-DE" dirty="0"/>
          </a:p>
        </p:txBody>
      </p:sp>
    </p:spTree>
    <p:extLst>
      <p:ext uri="{BB962C8B-B14F-4D97-AF65-F5344CB8AC3E}">
        <p14:creationId xmlns:p14="http://schemas.microsoft.com/office/powerpoint/2010/main" val="351496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77F3CE7-ED39-4DCA-B997-3091546AA5B2}" type="slidenum">
              <a:rPr lang="de-DE" smtClean="0"/>
              <a:t>18</a:t>
            </a:fld>
            <a:endParaRPr lang="de-DE" dirty="0"/>
          </a:p>
        </p:txBody>
      </p:sp>
    </p:spTree>
    <p:extLst>
      <p:ext uri="{BB962C8B-B14F-4D97-AF65-F5344CB8AC3E}">
        <p14:creationId xmlns:p14="http://schemas.microsoft.com/office/powerpoint/2010/main" val="128485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77F3CE7-ED39-4DCA-B997-3091546AA5B2}" type="slidenum">
              <a:rPr lang="de-DE" smtClean="0"/>
              <a:t>19</a:t>
            </a:fld>
            <a:endParaRPr lang="de-DE" dirty="0"/>
          </a:p>
        </p:txBody>
      </p:sp>
    </p:spTree>
    <p:extLst>
      <p:ext uri="{BB962C8B-B14F-4D97-AF65-F5344CB8AC3E}">
        <p14:creationId xmlns:p14="http://schemas.microsoft.com/office/powerpoint/2010/main" val="106022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77F3CE7-ED39-4DCA-B997-3091546AA5B2}" type="slidenum">
              <a:rPr lang="de-DE" smtClean="0"/>
              <a:t>20</a:t>
            </a:fld>
            <a:endParaRPr lang="de-DE" dirty="0"/>
          </a:p>
        </p:txBody>
      </p:sp>
    </p:spTree>
    <p:extLst>
      <p:ext uri="{BB962C8B-B14F-4D97-AF65-F5344CB8AC3E}">
        <p14:creationId xmlns:p14="http://schemas.microsoft.com/office/powerpoint/2010/main" val="156992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BF3E0F7A-EA63-40E1-97FB-D173EE3BA0CC}" type="slidenum">
              <a:rPr lang="de-DE" smtClean="0"/>
              <a:t>33</a:t>
            </a:fld>
            <a:endParaRPr lang="de-DE"/>
          </a:p>
        </p:txBody>
      </p:sp>
    </p:spTree>
    <p:extLst>
      <p:ext uri="{BB962C8B-B14F-4D97-AF65-F5344CB8AC3E}">
        <p14:creationId xmlns:p14="http://schemas.microsoft.com/office/powerpoint/2010/main" val="501112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rIns="216000" anchor="b" anchorCtr="0"/>
          <a:lstStyle>
            <a:lvl1pPr algn="l">
              <a:lnSpc>
                <a:spcPts val="8500"/>
              </a:lnSpc>
              <a:defRPr sz="8500">
                <a:solidFill>
                  <a:schemeClr val="tx1"/>
                </a:solidFill>
              </a:defRPr>
            </a:lvl1pPr>
          </a:lstStyle>
          <a:p>
            <a:r>
              <a:rPr lang="en-US"/>
              <a:t>Click to edit Master title style</a:t>
            </a:r>
            <a:endParaRPr lang="de-DE"/>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a:t>Erste Ebene</a:t>
            </a:r>
          </a:p>
          <a:p>
            <a:pPr lvl="0"/>
            <a:r>
              <a:rPr lang="de-DE"/>
              <a:t>Zweite Zeile</a:t>
            </a:r>
          </a:p>
        </p:txBody>
      </p:sp>
    </p:spTree>
    <p:extLst>
      <p:ext uri="{BB962C8B-B14F-4D97-AF65-F5344CB8AC3E}">
        <p14:creationId xmlns:p14="http://schemas.microsoft.com/office/powerpoint/2010/main" val="155821712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white +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dirty="0"/>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1969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char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E761017-7A9E-407D-8DCD-CEDEF7758D25}"/>
              </a:ext>
            </a:extLst>
          </p:cNvPr>
          <p:cNvSpPr>
            <a:spLocks noGrp="1"/>
          </p:cNvSpPr>
          <p:nvPr>
            <p:ph type="sldNum" sz="quarter" idx="11"/>
          </p:nvPr>
        </p:nvSpPr>
        <p:spPr/>
        <p:txBody>
          <a:bodyPr/>
          <a:lstStyle/>
          <a:p>
            <a:fld id="{56C449F3-BD9D-48DC-BFF1-0F66671DA7C6}" type="slidenum">
              <a:rPr lang="de-DE" smtClean="0"/>
              <a:pPr/>
              <a:t>‹#›</a:t>
            </a:fld>
            <a:endParaRPr lang="de-DE" dirty="0"/>
          </a:p>
        </p:txBody>
      </p:sp>
      <p:pic>
        <p:nvPicPr>
          <p:cNvPr id="5" name="Bildplatzhalter 11">
            <a:extLst>
              <a:ext uri="{FF2B5EF4-FFF2-40B4-BE49-F238E27FC236}">
                <a16:creationId xmlns:a16="http://schemas.microsoft.com/office/drawing/2014/main" id="{727A807A-44F9-421E-99A3-97AA646802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Grafik 13">
            <a:extLst>
              <a:ext uri="{FF2B5EF4-FFF2-40B4-BE49-F238E27FC236}">
                <a16:creationId xmlns:a16="http://schemas.microsoft.com/office/drawing/2014/main" id="{CE079E16-C310-4874-A85B-DA706D4C21CA}"/>
              </a:ext>
            </a:extLst>
          </p:cNvPr>
          <p:cNvSpPr>
            <a:spLocks noChangeAspect="1"/>
          </p:cNvSpPr>
          <p:nvPr userDrawn="1"/>
        </p:nvSpPr>
        <p:spPr>
          <a:xfrm>
            <a:off x="3810098" y="1143097"/>
            <a:ext cx="4571808" cy="4571807"/>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tileRect/>
          </a:gradFill>
          <a:ln w="264" cap="flat">
            <a:noFill/>
            <a:prstDash val="solid"/>
            <a:miter/>
          </a:ln>
        </p:spPr>
        <p:txBody>
          <a:bodyPr rtlCol="0" anchor="ctr"/>
          <a:lstStyle/>
          <a:p>
            <a:endParaRPr lang="de-DE" sz="1905" dirty="0"/>
          </a:p>
        </p:txBody>
      </p:sp>
    </p:spTree>
    <p:extLst>
      <p:ext uri="{BB962C8B-B14F-4D97-AF65-F5344CB8AC3E}">
        <p14:creationId xmlns:p14="http://schemas.microsoft.com/office/powerpoint/2010/main" val="648135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pPr/>
              <a:t>‹#›</a:t>
            </a:fld>
            <a:endParaRPr lang="de-DE" dirty="0"/>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2462338416"/>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dirty="0"/>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pPr/>
              <a:t>‹#›</a:t>
            </a:fld>
            <a:endParaRPr lang="de-DE" dirty="0"/>
          </a:p>
        </p:txBody>
      </p:sp>
    </p:spTree>
    <p:extLst>
      <p:ext uri="{BB962C8B-B14F-4D97-AF65-F5344CB8AC3E}">
        <p14:creationId xmlns:p14="http://schemas.microsoft.com/office/powerpoint/2010/main" val="576127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1689843866"/>
      </p:ext>
    </p:extLst>
  </p:cSld>
  <p:clrMapOvr>
    <a:masterClrMapping/>
  </p:clrMapOvr>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50"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4966644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0169419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4185851"/>
            <a:ext cx="3600451"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Bildplatzhalter 3">
            <a:extLst>
              <a:ext uri="{FF2B5EF4-FFF2-40B4-BE49-F238E27FC236}">
                <a16:creationId xmlns:a16="http://schemas.microsoft.com/office/drawing/2014/main" id="{7F6E1E7D-62F9-4031-8EDE-4D54A0DCE14F}"/>
              </a:ext>
            </a:extLst>
          </p:cNvPr>
          <p:cNvSpPr>
            <a:spLocks noGrp="1"/>
          </p:cNvSpPr>
          <p:nvPr>
            <p:ph type="pic" sz="quarter" idx="17"/>
          </p:nvPr>
        </p:nvSpPr>
        <p:spPr>
          <a:xfrm>
            <a:off x="479425" y="1808163"/>
            <a:ext cx="3600450" cy="1980000"/>
          </a:xfrm>
          <a:solidFill>
            <a:schemeClr val="tx2">
              <a:lumMod val="90000"/>
            </a:schemeClr>
          </a:solidFill>
        </p:spPr>
        <p:txBody>
          <a:bodyPr/>
          <a:lstStyle/>
          <a:p>
            <a:endParaRPr lang="de-DE" dirty="0"/>
          </a:p>
        </p:txBody>
      </p:sp>
      <p:sp>
        <p:nvSpPr>
          <p:cNvPr id="10" name="Bildplatzhalter 3">
            <a:extLst>
              <a:ext uri="{FF2B5EF4-FFF2-40B4-BE49-F238E27FC236}">
                <a16:creationId xmlns:a16="http://schemas.microsoft.com/office/drawing/2014/main" id="{F92E55E2-AF52-4C0E-A959-DF683F5CEFEB}"/>
              </a:ext>
            </a:extLst>
          </p:cNvPr>
          <p:cNvSpPr>
            <a:spLocks noGrp="1"/>
          </p:cNvSpPr>
          <p:nvPr>
            <p:ph type="pic" sz="quarter" idx="18"/>
          </p:nvPr>
        </p:nvSpPr>
        <p:spPr>
          <a:xfrm>
            <a:off x="4295776" y="1808163"/>
            <a:ext cx="3600450" cy="1980000"/>
          </a:xfrm>
          <a:solidFill>
            <a:schemeClr val="tx2">
              <a:lumMod val="90000"/>
            </a:schemeClr>
          </a:solidFill>
        </p:spPr>
        <p:txBody>
          <a:bodyPr/>
          <a:lstStyle/>
          <a:p>
            <a:endParaRPr lang="de-DE" dirty="0"/>
          </a:p>
        </p:txBody>
      </p:sp>
      <p:sp>
        <p:nvSpPr>
          <p:cNvPr id="11" name="Bildplatzhalter 3">
            <a:extLst>
              <a:ext uri="{FF2B5EF4-FFF2-40B4-BE49-F238E27FC236}">
                <a16:creationId xmlns:a16="http://schemas.microsoft.com/office/drawing/2014/main" id="{34A88299-44D9-4594-9216-B685B545498A}"/>
              </a:ext>
            </a:extLst>
          </p:cNvPr>
          <p:cNvSpPr>
            <a:spLocks noGrp="1"/>
          </p:cNvSpPr>
          <p:nvPr>
            <p:ph type="pic" sz="quarter" idx="19"/>
          </p:nvPr>
        </p:nvSpPr>
        <p:spPr>
          <a:xfrm>
            <a:off x="8112126" y="1808163"/>
            <a:ext cx="3600450" cy="1980000"/>
          </a:xfrm>
          <a:solidFill>
            <a:schemeClr val="tx2">
              <a:lumMod val="90000"/>
            </a:schemeClr>
          </a:solidFill>
        </p:spPr>
        <p:txBody>
          <a:bodyPr/>
          <a:lstStyle/>
          <a:p>
            <a:endParaRPr lang="de-DE" dirty="0"/>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1302111"/>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8928000" cy="6084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9252000" y="1332000"/>
            <a:ext cx="2460575" cy="4752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56097073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image + headline 0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308746464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78800" y="2315702"/>
            <a:ext cx="11233776" cy="2887655"/>
          </a:xfrm>
        </p:spPr>
        <p:txBody>
          <a:bodyPr rIns="216000"/>
          <a:lstStyle>
            <a:lvl1pPr marL="0" indent="0" algn="l">
              <a:lnSpc>
                <a:spcPts val="8500"/>
              </a:lnSpc>
              <a:buNone/>
              <a:defRPr sz="8500">
                <a:solidFill>
                  <a:schemeClr val="bg1"/>
                </a:solidFill>
              </a:defRPr>
            </a:lvl1pPr>
            <a:lvl2pPr marL="0" indent="0" algn="l">
              <a:lnSpc>
                <a:spcPts val="8500"/>
              </a:lnSpc>
              <a:buNone/>
              <a:defRPr sz="8500">
                <a:solidFill>
                  <a:srgbClr val="13A0D3"/>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Mastertitel</a:t>
            </a:r>
          </a:p>
          <a:p>
            <a:pPr lvl="1"/>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Tree>
    <p:extLst>
      <p:ext uri="{BB962C8B-B14F-4D97-AF65-F5344CB8AC3E}">
        <p14:creationId xmlns:p14="http://schemas.microsoft.com/office/powerpoint/2010/main" val="2296123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image + headline 02">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4295775" y="-1"/>
            <a:ext cx="7896225" cy="4968000"/>
          </a:xfrm>
          <a:solidFill>
            <a:schemeClr val="tx2"/>
          </a:solidFill>
        </p:spPr>
        <p:txBody>
          <a:bodyPr/>
          <a:lstStyle/>
          <a:p>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2563200"/>
            <a:ext cx="3600449" cy="2404799"/>
          </a:xfrm>
        </p:spPr>
        <p:txBody>
          <a:bodyPr anchor="b"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CEB6A8EB-A666-4A27-9824-30E6CEF93D5D}"/>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60687655"/>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image + headline 03">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988050" y="1008001"/>
            <a:ext cx="6203950" cy="5850000"/>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3168000"/>
            <a:ext cx="3600449" cy="2997850"/>
          </a:xfrm>
        </p:spPr>
        <p:txBody>
          <a:bodyPr anchor="t"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2110243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ld headline + images and text">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6203952" y="1044000"/>
            <a:ext cx="2088000" cy="2232000"/>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bg1"/>
                </a:solidFill>
              </a:defRPr>
            </a:lvl1pPr>
          </a:lstStyle>
          <a:p>
            <a:fld id="{56C449F3-BD9D-48DC-BFF1-0F66671DA7C6}" type="slidenum">
              <a:rPr lang="de-DE" smtClean="0"/>
              <a:pPr/>
              <a:t>‹#›</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5508626" cy="1439863"/>
          </a:xfrm>
        </p:spPr>
        <p:txBody>
          <a:bodyPr/>
          <a:lstStyle>
            <a:lvl1pPr>
              <a:lnSpc>
                <a:spcPts val="8500"/>
              </a:lnSpc>
              <a:defRPr sz="8500"/>
            </a:lvl1p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4176000"/>
            <a:ext cx="3816349" cy="1989850"/>
          </a:xfrm>
        </p:spPr>
        <p:txBody>
          <a:bodyPr anchor="t"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640000" y="1044000"/>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53DA06E5-3D83-444D-925F-F4A41465D64C}"/>
              </a:ext>
            </a:extLst>
          </p:cNvPr>
          <p:cNvSpPr>
            <a:spLocks noGrp="1"/>
          </p:cNvSpPr>
          <p:nvPr>
            <p:ph type="pic" sz="quarter" idx="20"/>
          </p:nvPr>
        </p:nvSpPr>
        <p:spPr>
          <a:xfrm>
            <a:off x="6203952" y="3582001"/>
            <a:ext cx="2088000" cy="2232000"/>
          </a:xfrm>
          <a:solidFill>
            <a:schemeClr val="tx2"/>
          </a:solidFill>
        </p:spPr>
        <p:txBody>
          <a:bodyPr/>
          <a:lstStyle/>
          <a:p>
            <a:endParaRPr lang="de-DE" dirty="0"/>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640000" y="3582001"/>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79425" y="476250"/>
            <a:ext cx="550862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0258712"/>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ld headline on blue/whi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8112125"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772525" y="1808163"/>
            <a:ext cx="2940050" cy="4357687"/>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79425" y="476250"/>
            <a:ext cx="572452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8742755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ld headline on blue/white + imag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7020000"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560000" y="3024000"/>
            <a:ext cx="4152573" cy="3141849"/>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2">
            <a:extLst>
              <a:ext uri="{FF2B5EF4-FFF2-40B4-BE49-F238E27FC236}">
                <a16:creationId xmlns:a16="http://schemas.microsoft.com/office/drawing/2014/main" id="{C3A37E33-1BC4-4258-8988-7DB0EC8D5A84}"/>
              </a:ext>
            </a:extLst>
          </p:cNvPr>
          <p:cNvSpPr>
            <a:spLocks noGrp="1"/>
          </p:cNvSpPr>
          <p:nvPr>
            <p:ph type="pic" sz="quarter" idx="13"/>
          </p:nvPr>
        </p:nvSpPr>
        <p:spPr>
          <a:xfrm>
            <a:off x="5700300" y="0"/>
            <a:ext cx="4320000" cy="2340000"/>
          </a:xfrm>
          <a:solidFill>
            <a:schemeClr val="tx2">
              <a:lumMod val="90000"/>
            </a:schemeClr>
          </a:solidFill>
        </p:spPr>
        <p:txBody>
          <a:bodyPr/>
          <a:lstStyle>
            <a:lvl1pPr>
              <a:defRPr>
                <a:solidFill>
                  <a:schemeClr val="tx1"/>
                </a:solidFill>
              </a:defRPr>
            </a:lvl1pPr>
          </a:lstStyle>
          <a:p>
            <a:endParaRPr lang="de-DE" dirty="0"/>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79425" y="476250"/>
            <a:ext cx="5025082"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89406359"/>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95060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 topline only b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lvl1pPr>
              <a:lnSpc>
                <a:spcPts val="8500"/>
              </a:lnSpc>
              <a:defRPr sz="8500"/>
            </a:lvl1p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34015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pPr/>
              <a:t>‹#›</a:t>
            </a:fld>
            <a:endParaRPr lang="de-DE" dirty="0"/>
          </a:p>
        </p:txBody>
      </p:sp>
    </p:spTree>
    <p:extLst>
      <p:ext uri="{BB962C8B-B14F-4D97-AF65-F5344CB8AC3E}">
        <p14:creationId xmlns:p14="http://schemas.microsoft.com/office/powerpoint/2010/main" val="276491596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pPr/>
              <a:t>‹#›</a:t>
            </a:fld>
            <a:endParaRPr lang="de-DE" dirty="0"/>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260169209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2"/>
            <a:ext cx="12192000" cy="6858000"/>
          </a:xfrm>
          <a:solidFill>
            <a:schemeClr val="tx2">
              <a:lumMod val="90000"/>
            </a:schemeClr>
          </a:solidFill>
        </p:spPr>
        <p:txBody>
          <a:bodyPr/>
          <a:lstStyle>
            <a:lvl1pPr>
              <a:defRPr>
                <a:solidFill>
                  <a:schemeClr val="tx1"/>
                </a:solidFill>
              </a:defRPr>
            </a:lvl1pPr>
          </a:lstStyle>
          <a:p>
            <a:endParaRPr lang="de-DE" dirty="0"/>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880000" y="3024000"/>
            <a:ext cx="5232125" cy="2248991"/>
          </a:xfrm>
        </p:spPr>
        <p:txBody>
          <a:bodyPr/>
          <a:lstStyle>
            <a:lvl1pPr>
              <a:lnSpc>
                <a:spcPts val="3800"/>
              </a:lnSpc>
              <a:defRPr sz="3800">
                <a:solidFill>
                  <a:schemeClr val="tx1"/>
                </a:solidFill>
              </a:defRPr>
            </a:lvl1pPr>
            <a:lvl2pPr marL="0" indent="0" algn="r">
              <a:lnSpc>
                <a:spcPts val="3800"/>
              </a:lnSpc>
              <a:buNone/>
              <a:defRPr sz="38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smtClean="0"/>
              <a:pPr/>
              <a:t>‹#›</a:t>
            </a:fld>
            <a:endParaRPr lang="de-DE" dirty="0"/>
          </a:p>
        </p:txBody>
      </p:sp>
      <p:sp>
        <p:nvSpPr>
          <p:cNvPr id="10" name="Bildplatzhalter 9">
            <a:extLst>
              <a:ext uri="{FF2B5EF4-FFF2-40B4-BE49-F238E27FC236}">
                <a16:creationId xmlns:a16="http://schemas.microsoft.com/office/drawing/2014/main" id="{7F2B9096-2D8C-433C-8C26-F6A72A4C0219}"/>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dirty="0"/>
          </a:p>
        </p:txBody>
      </p:sp>
    </p:spTree>
    <p:extLst>
      <p:ext uri="{BB962C8B-B14F-4D97-AF65-F5344CB8AC3E}">
        <p14:creationId xmlns:p14="http://schemas.microsoft.com/office/powerpoint/2010/main" val="15526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335200" y="2"/>
            <a:ext cx="6858000" cy="6858000"/>
          </a:xfrm>
          <a:solidFill>
            <a:schemeClr val="tx2"/>
          </a:solidFill>
        </p:spPr>
        <p:txBody>
          <a:bodyPr/>
          <a:lstStyle/>
          <a:p>
            <a:r>
              <a:rPr lang="en-US"/>
              <a:t>Click icon to add picture</a:t>
            </a:r>
            <a:endParaRPr lang="de-DE"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rIns="216000" anchor="ctr" anchorCtr="0"/>
          <a:lstStyle>
            <a:lvl1pPr algn="l">
              <a:lnSpc>
                <a:spcPts val="7000"/>
              </a:lnSpc>
              <a:defRPr sz="7000"/>
            </a:lvl1pPr>
          </a:lstStyle>
          <a:p>
            <a:r>
              <a:rPr lang="en-US"/>
              <a:t>Click to edit Master title style</a:t>
            </a:r>
            <a:endParaRPr lang="de-DE"/>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en-US"/>
              <a:t>Click to edit Master subtitle style</a:t>
            </a:r>
            <a:endParaRPr lang="de-DE"/>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en-US"/>
              <a:t>Click to edit Master text styles</a:t>
            </a:r>
          </a:p>
        </p:txBody>
      </p:sp>
    </p:spTree>
    <p:extLst>
      <p:ext uri="{BB962C8B-B14F-4D97-AF65-F5344CB8AC3E}">
        <p14:creationId xmlns:p14="http://schemas.microsoft.com/office/powerpoint/2010/main" val="2740943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524691"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79427"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341040"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8157390"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29577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811212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89571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imple Content one wide Column">
    <p:spTree>
      <p:nvGrpSpPr>
        <p:cNvPr id="1" name=""/>
        <p:cNvGrpSpPr/>
        <p:nvPr/>
      </p:nvGrpSpPr>
      <p:grpSpPr>
        <a:xfrm>
          <a:off x="0" y="0"/>
          <a:ext cx="0" cy="0"/>
          <a:chOff x="0" y="0"/>
          <a:chExt cx="0" cy="0"/>
        </a:xfrm>
      </p:grpSpPr>
      <p:sp>
        <p:nvSpPr>
          <p:cNvPr id="14" name="Inhaltsplatzhalter 13" descr="Spalte links" title="Spalte links"/>
          <p:cNvSpPr>
            <a:spLocks noGrp="1"/>
          </p:cNvSpPr>
          <p:nvPr>
            <p:ph sz="quarter" idx="13" hasCustomPrompt="1"/>
          </p:nvPr>
        </p:nvSpPr>
        <p:spPr>
          <a:xfrm>
            <a:off x="507997" y="1529996"/>
            <a:ext cx="11188638" cy="4839054"/>
          </a:xfrm>
          <a:prstGeom prst="rect">
            <a:avLst/>
          </a:prstGeom>
        </p:spPr>
        <p:txBody>
          <a:bodyPr rIns="0"/>
          <a:lstStyle>
            <a:lvl1pPr>
              <a:lnSpc>
                <a:spcPts val="1920"/>
              </a:lnSpc>
              <a:spcAft>
                <a:spcPts val="0"/>
              </a:spcAft>
              <a:defRPr lang="en-GB" sz="1800" b="0" kern="1200" cap="none" baseline="0" noProof="0" dirty="0" smtClean="0">
                <a:solidFill>
                  <a:schemeClr val="tx1"/>
                </a:solidFill>
                <a:latin typeface="+mn-lt"/>
                <a:ea typeface="+mn-ea"/>
                <a:cs typeface="+mn-cs"/>
              </a:defRPr>
            </a:lvl1pPr>
            <a:lvl2pPr>
              <a:defRPr lang="de-DE" sz="18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8926"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2" name="Datumsplatzhalter 1"/>
          <p:cNvSpPr>
            <a:spLocks noGrp="1"/>
          </p:cNvSpPr>
          <p:nvPr>
            <p:ph type="dt" sz="half" idx="16"/>
          </p:nvPr>
        </p:nvSpPr>
        <p:spPr/>
        <p:txBody>
          <a:bodyPr/>
          <a:lstStyle/>
          <a:p>
            <a:fld id="{753F355A-87D4-4B44-BD0D-859276A78585}" type="datetime5">
              <a:rPr lang="en-US" smtClean="0"/>
              <a:t>25-May-22</a:t>
            </a:fld>
            <a:endParaRPr lang="en-GB"/>
          </a:p>
        </p:txBody>
      </p:sp>
      <p:sp>
        <p:nvSpPr>
          <p:cNvPr id="3" name="Fußzeilenplatzhalter 2"/>
          <p:cNvSpPr>
            <a:spLocks noGrp="1"/>
          </p:cNvSpPr>
          <p:nvPr>
            <p:ph type="ftr" sz="quarter" idx="17"/>
          </p:nvPr>
        </p:nvSpPr>
        <p:spPr/>
        <p:txBody>
          <a:bodyPr/>
          <a:lstStyle/>
          <a:p>
            <a:r>
              <a:rPr lang="en-GB" noProof="0"/>
              <a:t>File name | department | author </a:t>
            </a:r>
            <a:endParaRPr lang="en-GB" noProof="0" dirty="0"/>
          </a:p>
        </p:txBody>
      </p:sp>
      <p:sp>
        <p:nvSpPr>
          <p:cNvPr id="5" name="Foliennummernplatzhalter 4"/>
          <p:cNvSpPr>
            <a:spLocks noGrp="1"/>
          </p:cNvSpPr>
          <p:nvPr>
            <p:ph type="sldNum" sz="quarter" idx="18"/>
          </p:nvPr>
        </p:nvSpPr>
        <p:spPr/>
        <p:txBody>
          <a:bodyPr/>
          <a:lstStyle/>
          <a:p>
            <a:fld id="{61201FF1-C63B-412E-ABF0-3D0E918900AC}" type="slidenum">
              <a:rPr lang="en-GB" smtClean="0"/>
              <a:pPr/>
              <a:t>‹#›</a:t>
            </a:fld>
            <a:endParaRPr lang="en-GB" dirty="0"/>
          </a:p>
        </p:txBody>
      </p:sp>
      <p:sp>
        <p:nvSpPr>
          <p:cNvPr id="11" name="Textplatzhalter 23"/>
          <p:cNvSpPr>
            <a:spLocks noGrp="1"/>
          </p:cNvSpPr>
          <p:nvPr>
            <p:ph type="body" sz="quarter" idx="19"/>
          </p:nvPr>
        </p:nvSpPr>
        <p:spPr>
          <a:xfrm>
            <a:off x="1" y="1"/>
            <a:ext cx="8650817" cy="768172"/>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a:t>Edit Master text styles</a:t>
            </a:r>
          </a:p>
        </p:txBody>
      </p:sp>
      <p:sp>
        <p:nvSpPr>
          <p:cNvPr id="12" name="Titel 22"/>
          <p:cNvSpPr>
            <a:spLocks noGrp="1"/>
          </p:cNvSpPr>
          <p:nvPr>
            <p:ph type="title" hasCustomPrompt="1"/>
          </p:nvPr>
        </p:nvSpPr>
        <p:spPr>
          <a:xfrm>
            <a:off x="508001" y="515818"/>
            <a:ext cx="10674352" cy="514232"/>
          </a:xfrm>
        </p:spPr>
        <p:txBody>
          <a:bodyPr tIns="36000"/>
          <a:lstStyle>
            <a:lvl1pPr>
              <a:defRPr sz="2999"/>
            </a:lvl1pPr>
          </a:lstStyle>
          <a:p>
            <a:r>
              <a:rPr lang="de-DE" dirty="0"/>
              <a:t>TitLE</a:t>
            </a:r>
            <a:endParaRPr lang="en-GB" dirty="0"/>
          </a:p>
        </p:txBody>
      </p:sp>
      <p:sp>
        <p:nvSpPr>
          <p:cNvPr id="13" name="Textplatzhalter 5"/>
          <p:cNvSpPr>
            <a:spLocks noGrp="1"/>
          </p:cNvSpPr>
          <p:nvPr>
            <p:ph type="body" sz="quarter" idx="20" hasCustomPrompt="1"/>
          </p:nvPr>
        </p:nvSpPr>
        <p:spPr>
          <a:xfrm>
            <a:off x="514418" y="260290"/>
            <a:ext cx="5580789" cy="155539"/>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Tree>
    <p:extLst>
      <p:ext uri="{BB962C8B-B14F-4D97-AF65-F5344CB8AC3E}">
        <p14:creationId xmlns:p14="http://schemas.microsoft.com/office/powerpoint/2010/main" val="2402834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980918" y="1"/>
            <a:ext cx="6211082" cy="6858000"/>
          </a:xfrm>
          <a:solidFill>
            <a:schemeClr val="tx2"/>
          </a:solidFill>
        </p:spPr>
        <p:txBody>
          <a:bodyPr/>
          <a:lstStyle/>
          <a:p>
            <a:endParaRPr lang="de-DE"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95611" y="1904949"/>
            <a:ext cx="5371065" cy="2400235"/>
          </a:xfrm>
        </p:spPr>
        <p:txBody>
          <a:bodyPr rIns="216000" anchor="ctr" anchorCtr="0"/>
          <a:lstStyle>
            <a:lvl1pPr algn="l">
              <a:lnSpc>
                <a:spcPct val="80000"/>
              </a:lnSpc>
              <a:defRPr sz="7406"/>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95611" y="4800471"/>
            <a:ext cx="5371065" cy="562065"/>
          </a:xfrm>
        </p:spPr>
        <p:txBody>
          <a:bodyPr rIns="216000"/>
          <a:lstStyle>
            <a:lvl1pPr marL="0" indent="0" algn="l">
              <a:buNone/>
              <a:defRPr sz="1587"/>
            </a:lvl1pPr>
            <a:lvl2pPr marL="483712" indent="0" algn="ctr">
              <a:buNone/>
              <a:defRPr sz="2116"/>
            </a:lvl2pPr>
            <a:lvl3pPr marL="967424" indent="0" algn="ctr">
              <a:buNone/>
              <a:defRPr sz="1905"/>
            </a:lvl3pPr>
            <a:lvl4pPr marL="1451137" indent="0" algn="ctr">
              <a:buNone/>
              <a:defRPr sz="1693"/>
            </a:lvl4pPr>
            <a:lvl5pPr marL="1934849" indent="0" algn="ctr">
              <a:buNone/>
              <a:defRPr sz="1693"/>
            </a:lvl5pPr>
            <a:lvl6pPr marL="2418561" indent="0" algn="ctr">
              <a:buNone/>
              <a:defRPr sz="1693"/>
            </a:lvl6pPr>
            <a:lvl7pPr marL="2902273" indent="0" algn="ctr">
              <a:buNone/>
              <a:defRPr sz="1693"/>
            </a:lvl7pPr>
            <a:lvl8pPr marL="3385986" indent="0" algn="ctr">
              <a:buNone/>
              <a:defRPr sz="1693"/>
            </a:lvl8pPr>
            <a:lvl9pPr marL="3869698" indent="0" algn="ctr">
              <a:buNone/>
              <a:defRPr sz="1693"/>
            </a:lvl9pPr>
          </a:lstStyle>
          <a:p>
            <a:r>
              <a:rPr lang="de-DE"/>
              <a:t>Master-Untertitelformat bearbeiten</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95612" y="6095835"/>
            <a:ext cx="1638031" cy="380990"/>
          </a:xfrm>
        </p:spPr>
        <p:txBody>
          <a:bodyPr anchor="b" anchorCtr="0"/>
          <a:lstStyle>
            <a:lvl1pPr>
              <a:defRPr sz="794"/>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362128" y="6095835"/>
            <a:ext cx="1638031" cy="380990"/>
          </a:xfrm>
        </p:spPr>
        <p:txBody>
          <a:bodyPr anchor="b" anchorCtr="0"/>
          <a:lstStyle>
            <a:lvl1pPr>
              <a:defRPr sz="794"/>
            </a:lvl1pPr>
          </a:lstStyle>
          <a:p>
            <a:pPr lvl="0"/>
            <a:r>
              <a:rPr lang="de-DE"/>
              <a:t>Erste Ebene</a:t>
            </a:r>
          </a:p>
        </p:txBody>
      </p:sp>
    </p:spTree>
    <p:extLst>
      <p:ext uri="{BB962C8B-B14F-4D97-AF65-F5344CB8AC3E}">
        <p14:creationId xmlns:p14="http://schemas.microsoft.com/office/powerpoint/2010/main" val="899214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0% text">
    <p:spTree>
      <p:nvGrpSpPr>
        <p:cNvPr id="1" name=""/>
        <p:cNvGrpSpPr/>
        <p:nvPr/>
      </p:nvGrpSpPr>
      <p:grpSpPr>
        <a:xfrm>
          <a:off x="0" y="0"/>
          <a:ext cx="0" cy="0"/>
          <a:chOff x="0" y="0"/>
          <a:chExt cx="0" cy="0"/>
        </a:xfrm>
      </p:grpSpPr>
      <p:sp>
        <p:nvSpPr>
          <p:cNvPr id="2" name="Datum"/>
          <p:cNvSpPr>
            <a:spLocks noGrp="1"/>
          </p:cNvSpPr>
          <p:nvPr>
            <p:ph type="dt" sz="half" idx="18"/>
          </p:nvPr>
        </p:nvSpPr>
        <p:spPr>
          <a:xfrm>
            <a:off x="1558063" y="6424930"/>
            <a:ext cx="1781811" cy="365125"/>
          </a:xfrm>
          <a:prstGeom prst="rect">
            <a:avLst/>
          </a:prstGeom>
        </p:spPr>
        <p:txBody>
          <a:bodyPr/>
          <a:lstStyle>
            <a:lvl1pPr>
              <a:defRPr>
                <a:solidFill>
                  <a:schemeClr val="tx2">
                    <a:lumMod val="50000"/>
                  </a:schemeClr>
                </a:solidFill>
              </a:defRPr>
            </a:lvl1pPr>
          </a:lstStyle>
          <a:p>
            <a:pPr>
              <a:buClr>
                <a:srgbClr val="003781"/>
              </a:buClr>
            </a:pPr>
            <a:fld id="{4BE8631F-4D71-4734-843D-227039A6FB02}" type="datetime5">
              <a:rPr lang="en-US" smtClean="0"/>
              <a:t>25-May-22</a:t>
            </a:fld>
            <a:endParaRPr lang="en-US" dirty="0"/>
          </a:p>
        </p:txBody>
      </p:sp>
      <p:sp>
        <p:nvSpPr>
          <p:cNvPr id="9" name="Titel 8"/>
          <p:cNvSpPr>
            <a:spLocks noGrp="1"/>
          </p:cNvSpPr>
          <p:nvPr>
            <p:ph type="title"/>
          </p:nvPr>
        </p:nvSpPr>
        <p:spPr>
          <a:xfrm>
            <a:off x="610603" y="612397"/>
            <a:ext cx="8755380" cy="390903"/>
          </a:xfrm>
        </p:spPr>
        <p:txBody>
          <a:bodyPr/>
          <a:lstStyle>
            <a:lvl1pPr>
              <a:defRPr/>
            </a:lvl1pPr>
          </a:lstStyle>
          <a:p>
            <a:r>
              <a:rPr lang="nl-NL" dirty="0"/>
              <a:t>Klik om de stijl te bewerken</a:t>
            </a:r>
            <a:endParaRPr lang="de-AT" dirty="0"/>
          </a:p>
        </p:txBody>
      </p:sp>
      <p:sp>
        <p:nvSpPr>
          <p:cNvPr id="11" name="Tijdelijke aanduiding voor tekst 5"/>
          <p:cNvSpPr>
            <a:spLocks noGrp="1"/>
          </p:cNvSpPr>
          <p:nvPr>
            <p:ph type="body" sz="quarter" idx="22"/>
          </p:nvPr>
        </p:nvSpPr>
        <p:spPr>
          <a:xfrm>
            <a:off x="610603" y="903455"/>
            <a:ext cx="8755200" cy="338492"/>
          </a:xfrm>
        </p:spPr>
        <p:txBody>
          <a:bodyPr anchor="ctr">
            <a:noAutofit/>
          </a:bodyPr>
          <a:lstStyle>
            <a:lvl1pPr algn="l">
              <a:defRPr sz="2000">
                <a:solidFill>
                  <a:schemeClr val="accent1"/>
                </a:solidFill>
              </a:defRPr>
            </a:lvl1pPr>
            <a:lvl2pPr>
              <a:defRPr sz="1067"/>
            </a:lvl2pPr>
            <a:lvl3pPr>
              <a:defRPr sz="1067"/>
            </a:lvl3pPr>
            <a:lvl4pPr>
              <a:defRPr sz="1067"/>
            </a:lvl4pPr>
            <a:lvl5pPr>
              <a:defRPr sz="1067"/>
            </a:lvl5pPr>
          </a:lstStyle>
          <a:p>
            <a:pPr lvl="0"/>
            <a:r>
              <a:rPr lang="nl-NL" dirty="0"/>
              <a:t>Klik om de modelstijlen te bewerken</a:t>
            </a:r>
          </a:p>
        </p:txBody>
      </p:sp>
      <p:sp>
        <p:nvSpPr>
          <p:cNvPr id="7" name="Tijdelijke aanduiding voor tekst 6"/>
          <p:cNvSpPr>
            <a:spLocks noGrp="1"/>
          </p:cNvSpPr>
          <p:nvPr>
            <p:ph type="body" sz="quarter" idx="23" hasCustomPrompt="1"/>
          </p:nvPr>
        </p:nvSpPr>
        <p:spPr>
          <a:xfrm>
            <a:off x="610603" y="1511651"/>
            <a:ext cx="10552697" cy="4711349"/>
          </a:xfrm>
        </p:spPr>
        <p:txBody>
          <a:bodyPr/>
          <a:lstStyle/>
          <a:p>
            <a:pPr lvl="0"/>
            <a:r>
              <a:rPr lang="en-US" noProof="0" dirty="0"/>
              <a:t>E1: Regular</a:t>
            </a:r>
          </a:p>
          <a:p>
            <a:pPr lvl="1"/>
            <a:r>
              <a:rPr lang="en-US" noProof="0" dirty="0"/>
              <a:t>E2: Regular</a:t>
            </a:r>
          </a:p>
          <a:p>
            <a:pPr lvl="2"/>
            <a:r>
              <a:rPr lang="en-US" noProof="0" dirty="0"/>
              <a:t>E3: Regular</a:t>
            </a:r>
          </a:p>
          <a:p>
            <a:pPr lvl="3"/>
            <a:r>
              <a:rPr lang="en-US" noProof="0" dirty="0"/>
              <a:t>E4: Regular</a:t>
            </a:r>
          </a:p>
          <a:p>
            <a:pPr lvl="4"/>
            <a:r>
              <a:rPr lang="en-US" noProof="0" dirty="0"/>
              <a:t>E5: Regular</a:t>
            </a:r>
          </a:p>
          <a:p>
            <a:pPr lvl="5"/>
            <a:r>
              <a:rPr lang="en-US" noProof="0" dirty="0"/>
              <a:t>E6: Regular</a:t>
            </a:r>
          </a:p>
          <a:p>
            <a:pPr lvl="6"/>
            <a:r>
              <a:rPr lang="en-US" noProof="0" dirty="0"/>
              <a:t>E7: Regular</a:t>
            </a:r>
          </a:p>
          <a:p>
            <a:pPr lvl="7"/>
            <a:r>
              <a:rPr lang="en-US" noProof="0" dirty="0"/>
              <a:t>E8: Bold</a:t>
            </a:r>
          </a:p>
          <a:p>
            <a:pPr lvl="8"/>
            <a:r>
              <a:rPr lang="en-US" noProof="0" dirty="0"/>
              <a:t>E9: Regular</a:t>
            </a:r>
          </a:p>
        </p:txBody>
      </p:sp>
      <p:sp>
        <p:nvSpPr>
          <p:cNvPr id="10" name="dianummer"/>
          <p:cNvSpPr>
            <a:spLocks noGrp="1"/>
          </p:cNvSpPr>
          <p:nvPr>
            <p:ph type="sldNum" sz="quarter" idx="4"/>
          </p:nvPr>
        </p:nvSpPr>
        <p:spPr>
          <a:xfrm>
            <a:off x="10517869" y="6424930"/>
            <a:ext cx="723899" cy="365125"/>
          </a:xfrm>
          <a:prstGeom prst="rect">
            <a:avLst/>
          </a:prstGeom>
        </p:spPr>
        <p:txBody>
          <a:bodyPr vert="horz" lIns="121944" tIns="60972" rIns="121944" bIns="60972" rtlCol="0" anchor="ctr"/>
          <a:lstStyle>
            <a:lvl1pPr algn="r">
              <a:defRPr lang="de-DE" sz="800" kern="1200" smtClean="0">
                <a:solidFill>
                  <a:schemeClr val="tx2">
                    <a:lumMod val="50000"/>
                  </a:schemeClr>
                </a:solidFill>
                <a:latin typeface="+mn-lt"/>
                <a:ea typeface="+mn-ea"/>
                <a:cs typeface="+mn-cs"/>
              </a:defRPr>
            </a:lvl1pPr>
          </a:lstStyle>
          <a:p>
            <a:pPr defTabSz="914202" fontAlgn="base">
              <a:spcBef>
                <a:spcPct val="0"/>
              </a:spcBef>
              <a:spcAft>
                <a:spcPct val="30000"/>
              </a:spcAft>
              <a:buClr>
                <a:srgbClr val="003781"/>
              </a:buClr>
            </a:pPr>
            <a:fld id="{CE4CD1D5-A1E4-4F05-BD09-2FF01D6D932F}" type="slidenum">
              <a:rPr lang="en-US" smtClean="0"/>
              <a:pPr defTabSz="914202" fontAlgn="base">
                <a:spcBef>
                  <a:spcPct val="0"/>
                </a:spcBef>
                <a:spcAft>
                  <a:spcPct val="30000"/>
                </a:spcAft>
                <a:buClr>
                  <a:srgbClr val="003781"/>
                </a:buClr>
              </a:pPr>
              <a:t>‹#›</a:t>
            </a:fld>
            <a:endParaRPr lang="en-US"/>
          </a:p>
        </p:txBody>
      </p:sp>
    </p:spTree>
    <p:extLst>
      <p:ext uri="{BB962C8B-B14F-4D97-AF65-F5344CB8AC3E}">
        <p14:creationId xmlns:p14="http://schemas.microsoft.com/office/powerpoint/2010/main" val="1572176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Headline Only ">
    <p:spTree>
      <p:nvGrpSpPr>
        <p:cNvPr id="1" name=""/>
        <p:cNvGrpSpPr/>
        <p:nvPr/>
      </p:nvGrpSpPr>
      <p:grpSpPr>
        <a:xfrm>
          <a:off x="0" y="0"/>
          <a:ext cx="0" cy="0"/>
          <a:chOff x="0" y="0"/>
          <a:chExt cx="0" cy="0"/>
        </a:xfrm>
      </p:grpSpPr>
      <p:sp>
        <p:nvSpPr>
          <p:cNvPr id="9" name="Textplatzhalter 23"/>
          <p:cNvSpPr>
            <a:spLocks noGrp="1"/>
          </p:cNvSpPr>
          <p:nvPr>
            <p:ph type="body" sz="quarter" idx="18"/>
          </p:nvPr>
        </p:nvSpPr>
        <p:spPr>
          <a:xfrm>
            <a:off x="1232454" y="645964"/>
            <a:ext cx="8650817" cy="768172"/>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a:t>Click to edit Master text styles</a:t>
            </a:r>
          </a:p>
        </p:txBody>
      </p:sp>
      <p:sp>
        <p:nvSpPr>
          <p:cNvPr id="10" name="Titel 22"/>
          <p:cNvSpPr>
            <a:spLocks noGrp="1"/>
          </p:cNvSpPr>
          <p:nvPr>
            <p:ph type="title" hasCustomPrompt="1"/>
          </p:nvPr>
        </p:nvSpPr>
        <p:spPr>
          <a:xfrm>
            <a:off x="508001" y="515818"/>
            <a:ext cx="10674352" cy="514232"/>
          </a:xfrm>
        </p:spPr>
        <p:txBody>
          <a:bodyPr tIns="36000"/>
          <a:lstStyle>
            <a:lvl1pPr>
              <a:defRPr sz="2999"/>
            </a:lvl1pPr>
          </a:lstStyle>
          <a:p>
            <a:r>
              <a:rPr lang="de-DE"/>
              <a:t>TitLE</a:t>
            </a:r>
            <a:endParaRPr lang="en-GB"/>
          </a:p>
        </p:txBody>
      </p:sp>
      <p:sp>
        <p:nvSpPr>
          <p:cNvPr id="2" name="Datumsplatzhalter 1"/>
          <p:cNvSpPr>
            <a:spLocks noGrp="1"/>
          </p:cNvSpPr>
          <p:nvPr>
            <p:ph type="dt" sz="half" idx="19"/>
          </p:nvPr>
        </p:nvSpPr>
        <p:spPr/>
        <p:txBody>
          <a:bodyPr/>
          <a:lstStyle/>
          <a:p>
            <a:fld id="{1153D9D2-4109-4658-A169-3AF16B615417}" type="datetime5">
              <a:rPr lang="en-US" smtClean="0"/>
              <a:t>25-May-22</a:t>
            </a:fld>
            <a:endParaRPr lang="en-GB"/>
          </a:p>
        </p:txBody>
      </p:sp>
      <p:sp>
        <p:nvSpPr>
          <p:cNvPr id="3" name="Fußzeilenplatzhalter 2"/>
          <p:cNvSpPr>
            <a:spLocks noGrp="1"/>
          </p:cNvSpPr>
          <p:nvPr>
            <p:ph type="ftr" sz="quarter" idx="20"/>
          </p:nvPr>
        </p:nvSpPr>
        <p:spPr/>
        <p:txBody>
          <a:bodyPr/>
          <a:lstStyle/>
          <a:p>
            <a:r>
              <a:rPr lang="en-GB" noProof="0"/>
              <a:t>File name | department | author </a:t>
            </a:r>
          </a:p>
        </p:txBody>
      </p:sp>
      <p:sp>
        <p:nvSpPr>
          <p:cNvPr id="6" name="Foliennummernplatzhalter 5"/>
          <p:cNvSpPr>
            <a:spLocks noGrp="1"/>
          </p:cNvSpPr>
          <p:nvPr>
            <p:ph type="sldNum" sz="quarter" idx="21"/>
          </p:nvPr>
        </p:nvSpPr>
        <p:spPr/>
        <p:txBody>
          <a:bodyPr/>
          <a:lstStyle/>
          <a:p>
            <a:fld id="{61201FF1-C63B-412E-ABF0-3D0E918900AC}" type="slidenum">
              <a:rPr lang="en-GB" smtClean="0"/>
              <a:pPr/>
              <a:t>‹#›</a:t>
            </a:fld>
            <a:endParaRPr lang="en-GB"/>
          </a:p>
        </p:txBody>
      </p:sp>
    </p:spTree>
    <p:extLst>
      <p:ext uri="{BB962C8B-B14F-4D97-AF65-F5344CB8AC3E}">
        <p14:creationId xmlns:p14="http://schemas.microsoft.com/office/powerpoint/2010/main" val="1247313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5" y="1808163"/>
            <a:ext cx="11233150"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B1B47329-9857-4D53-8AEE-0DA821EB3F10}"/>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9" name="Titel 8">
            <a:extLst>
              <a:ext uri="{FF2B5EF4-FFF2-40B4-BE49-F238E27FC236}">
                <a16:creationId xmlns:a16="http://schemas.microsoft.com/office/drawing/2014/main" id="{82ED1243-6147-42B8-9521-E858A8855D1C}"/>
              </a:ext>
            </a:extLst>
          </p:cNvPr>
          <p:cNvSpPr>
            <a:spLocks noGrp="1"/>
          </p:cNvSpPr>
          <p:nvPr>
            <p:ph type="title"/>
          </p:nvPr>
        </p:nvSpPr>
        <p:spPr/>
        <p:txBody>
          <a:bodyPr/>
          <a:lstStyle/>
          <a:p>
            <a:r>
              <a:rPr lang="de-DE"/>
              <a:t>Mastertitelformat bearbeiten</a:t>
            </a:r>
          </a:p>
        </p:txBody>
      </p:sp>
      <p:sp>
        <p:nvSpPr>
          <p:cNvPr id="6" name="Textplatzhalter 4">
            <a:extLst>
              <a:ext uri="{FF2B5EF4-FFF2-40B4-BE49-F238E27FC236}">
                <a16:creationId xmlns:a16="http://schemas.microsoft.com/office/drawing/2014/main" id="{CBA18CC5-0EE1-4A52-A8DC-E8A87E5CEB62}"/>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86953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4" name="Fußzeilenplatzhalter 3">
            <a:extLst>
              <a:ext uri="{FF2B5EF4-FFF2-40B4-BE49-F238E27FC236}">
                <a16:creationId xmlns:a16="http://schemas.microsoft.com/office/drawing/2014/main" id="{F066B618-3572-4A35-AE43-3071208EAA47}"/>
              </a:ext>
            </a:extLst>
          </p:cNvPr>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2942836756"/>
      </p:ext>
    </p:extLst>
  </p:cSld>
  <p:clrMapOvr>
    <a:masterClrMapping/>
  </p:clrMapOvr>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49"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F05D0B0C-A748-4D32-9576-AC3B06930A3D}"/>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7" name="Titel 6">
            <a:extLst>
              <a:ext uri="{FF2B5EF4-FFF2-40B4-BE49-F238E27FC236}">
                <a16:creationId xmlns:a16="http://schemas.microsoft.com/office/drawing/2014/main" id="{103C9E28-168F-4D13-868D-27257D6C9ADC}"/>
              </a:ext>
            </a:extLst>
          </p:cNvPr>
          <p:cNvSpPr>
            <a:spLocks noGrp="1"/>
          </p:cNvSpPr>
          <p:nvPr>
            <p:ph type="title"/>
          </p:nvPr>
        </p:nvSpPr>
        <p:spPr/>
        <p:txBody>
          <a:bodyPr/>
          <a:lstStyle/>
          <a:p>
            <a:r>
              <a:rPr lang="de-DE"/>
              <a:t>Mastertitelformat bearbeiten</a:t>
            </a:r>
          </a:p>
        </p:txBody>
      </p:sp>
      <p:sp>
        <p:nvSpPr>
          <p:cNvPr id="2" name="Fußzeilenplatzhalter 1">
            <a:extLst>
              <a:ext uri="{FF2B5EF4-FFF2-40B4-BE49-F238E27FC236}">
                <a16:creationId xmlns:a16="http://schemas.microsoft.com/office/drawing/2014/main" id="{90A950C1-7AA2-4F73-AC21-33D3D0370B47}"/>
              </a:ext>
            </a:extLst>
          </p:cNvPr>
          <p:cNvSpPr>
            <a:spLocks noGrp="1"/>
          </p:cNvSpPr>
          <p:nvPr>
            <p:ph type="ftr" sz="quarter" idx="12"/>
          </p:nvPr>
        </p:nvSpPr>
        <p:spPr/>
        <p:txBody>
          <a:bodyPr/>
          <a:lstStyle/>
          <a:p>
            <a:endParaRPr lang="de-DE" dirty="0"/>
          </a:p>
        </p:txBody>
      </p:sp>
      <p:sp>
        <p:nvSpPr>
          <p:cNvPr id="8" name="Textplatzhalter 4">
            <a:extLst>
              <a:ext uri="{FF2B5EF4-FFF2-40B4-BE49-F238E27FC236}">
                <a16:creationId xmlns:a16="http://schemas.microsoft.com/office/drawing/2014/main" id="{38466069-A1D4-43E3-9D57-F1BB85187B72}"/>
              </a:ext>
            </a:extLst>
          </p:cNvPr>
          <p:cNvSpPr>
            <a:spLocks noGrp="1"/>
          </p:cNvSpPr>
          <p:nvPr>
            <p:ph type="body" sz="quarter" idx="13" hasCustomPrompt="1"/>
          </p:nvPr>
        </p:nvSpPr>
        <p:spPr>
          <a:xfrm>
            <a:off x="479424" y="476250"/>
            <a:ext cx="932497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330206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AC96B8A2-A7F5-4CCA-9AAF-45B703C2E4A4}"/>
              </a:ext>
            </a:extLst>
          </p:cNvPr>
          <p:cNvSpPr>
            <a:spLocks noGrp="1"/>
          </p:cNvSpPr>
          <p:nvPr>
            <p:ph type="sldNum" sz="quarter" idx="15"/>
          </p:nvPr>
        </p:nvSpPr>
        <p:spPr/>
        <p:txBody>
          <a:bodyPr/>
          <a:lstStyle/>
          <a:p>
            <a:fld id="{56C449F3-BD9D-48DC-BFF1-0F66671DA7C6}" type="slidenum">
              <a:rPr lang="de-DE" smtClean="0"/>
              <a:pPr/>
              <a:t>‹#›</a:t>
            </a:fld>
            <a:endParaRPr lang="de-DE" dirty="0"/>
          </a:p>
        </p:txBody>
      </p:sp>
      <p:sp>
        <p:nvSpPr>
          <p:cNvPr id="10" name="Titel 9">
            <a:extLst>
              <a:ext uri="{FF2B5EF4-FFF2-40B4-BE49-F238E27FC236}">
                <a16:creationId xmlns:a16="http://schemas.microsoft.com/office/drawing/2014/main" id="{C1CFEB79-DAF0-459A-90C1-93E72C7A1A54}"/>
              </a:ext>
            </a:extLst>
          </p:cNvPr>
          <p:cNvSpPr>
            <a:spLocks noGrp="1"/>
          </p:cNvSpPr>
          <p:nvPr>
            <p:ph type="title"/>
          </p:nvPr>
        </p:nvSpPr>
        <p:spPr>
          <a:xfrm>
            <a:off x="479427" y="875309"/>
            <a:ext cx="9324974" cy="932854"/>
          </a:xfrm>
        </p:spPr>
        <p:txBody>
          <a:bodyPr/>
          <a:lstStyle/>
          <a:p>
            <a:r>
              <a:rPr lang="de-DE"/>
              <a:t>Mastertitelformat bearbeiten</a:t>
            </a:r>
          </a:p>
        </p:txBody>
      </p:sp>
      <p:sp>
        <p:nvSpPr>
          <p:cNvPr id="12" name="Inhaltsplatzhalter 2">
            <a:extLst>
              <a:ext uri="{FF2B5EF4-FFF2-40B4-BE49-F238E27FC236}">
                <a16:creationId xmlns:a16="http://schemas.microsoft.com/office/drawing/2014/main" id="{95C63E0E-3BF5-4908-9362-9309FED383A9}"/>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0DFEF79D-1387-4178-94B9-1DC016DC9A2E}"/>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D142C95E-C2F8-4F78-A54D-A69241CB1210}"/>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2" name="Fußzeilenplatzhalter 1">
            <a:extLst>
              <a:ext uri="{FF2B5EF4-FFF2-40B4-BE49-F238E27FC236}">
                <a16:creationId xmlns:a16="http://schemas.microsoft.com/office/drawing/2014/main" id="{2EAE339A-6B80-4E81-A55D-5C7A743CA5BE}"/>
              </a:ext>
            </a:extLst>
          </p:cNvPr>
          <p:cNvSpPr>
            <a:spLocks noGrp="1"/>
          </p:cNvSpPr>
          <p:nvPr>
            <p:ph type="ftr" sz="quarter" idx="17"/>
          </p:nvPr>
        </p:nvSpPr>
        <p:spPr/>
        <p:txBody>
          <a:bodyPr/>
          <a:lstStyle/>
          <a:p>
            <a:endParaRPr lang="de-DE" dirty="0"/>
          </a:p>
        </p:txBody>
      </p:sp>
      <p:sp>
        <p:nvSpPr>
          <p:cNvPr id="11" name="Textplatzhalter 4">
            <a:extLst>
              <a:ext uri="{FF2B5EF4-FFF2-40B4-BE49-F238E27FC236}">
                <a16:creationId xmlns:a16="http://schemas.microsoft.com/office/drawing/2014/main" id="{DF867C49-9429-44E7-8D7C-BE8830218871}"/>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13138563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image + headlin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79133B21-53A9-4C10-9A93-A4D7F9A0390F}"/>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1597431466"/>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arge image + headlin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a:xfrm>
            <a:off x="11443580" y="6372000"/>
            <a:ext cx="268995" cy="144000"/>
          </a:xfrm>
          <a:prstGeom prst="rect">
            <a:avLst/>
          </a:prstGeom>
        </p:spPr>
        <p:txBody>
          <a:bodyPr/>
          <a:lstStyle/>
          <a:p>
            <a:fld id="{56C449F3-BD9D-48DC-BFF1-0F66671DA7C6}" type="slidenum">
              <a:rPr lang="de-DE" smtClean="0"/>
              <a:pPr/>
              <a:t>‹#›</a:t>
            </a:fld>
            <a:endParaRPr lang="de-DE" dirty="0"/>
          </a:p>
        </p:txBody>
      </p:sp>
      <p:sp>
        <p:nvSpPr>
          <p:cNvPr id="2" name="Fußzeilenplatzhalter 1">
            <a:extLst>
              <a:ext uri="{FF2B5EF4-FFF2-40B4-BE49-F238E27FC236}">
                <a16:creationId xmlns:a16="http://schemas.microsoft.com/office/drawing/2014/main" id="{79133B21-53A9-4C10-9A93-A4D7F9A0390F}"/>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389783230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BDFD4E2-0908-44C9-B61C-E96E93B119CC}"/>
              </a:ext>
            </a:extLst>
          </p:cNvPr>
          <p:cNvSpPr>
            <a:spLocks noGrp="1"/>
          </p:cNvSpPr>
          <p:nvPr>
            <p:ph type="title"/>
          </p:nvPr>
        </p:nvSpPr>
        <p:spPr/>
        <p:txBody>
          <a:bodyPr/>
          <a:lstStyle/>
          <a:p>
            <a:r>
              <a:rPr lang="de-DE"/>
              <a:t>Mastertitelformat bearbeiten</a:t>
            </a:r>
          </a:p>
        </p:txBody>
      </p:sp>
      <p:sp>
        <p:nvSpPr>
          <p:cNvPr id="8" name="Foliennummernplatzhalter 7">
            <a:extLst>
              <a:ext uri="{FF2B5EF4-FFF2-40B4-BE49-F238E27FC236}">
                <a16:creationId xmlns:a16="http://schemas.microsoft.com/office/drawing/2014/main" id="{85560388-B2D9-46A0-B80F-A4F52B824173}"/>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2" name="Fußzeilenplatzhalter 1">
            <a:extLst>
              <a:ext uri="{FF2B5EF4-FFF2-40B4-BE49-F238E27FC236}">
                <a16:creationId xmlns:a16="http://schemas.microsoft.com/office/drawing/2014/main" id="{0DB801B0-E6B4-4F96-8CE5-F9E84D58C40E}"/>
              </a:ext>
            </a:extLst>
          </p:cNvPr>
          <p:cNvSpPr>
            <a:spLocks noGrp="1"/>
          </p:cNvSpPr>
          <p:nvPr>
            <p:ph type="ftr" sz="quarter" idx="12"/>
          </p:nvPr>
        </p:nvSpPr>
        <p:spPr/>
        <p:txBody>
          <a:bodyPr/>
          <a:lstStyle/>
          <a:p>
            <a:endParaRPr lang="de-DE" dirty="0"/>
          </a:p>
        </p:txBody>
      </p:sp>
      <p:sp>
        <p:nvSpPr>
          <p:cNvPr id="9" name="Textplatzhalter 4">
            <a:extLst>
              <a:ext uri="{FF2B5EF4-FFF2-40B4-BE49-F238E27FC236}">
                <a16:creationId xmlns:a16="http://schemas.microsoft.com/office/drawing/2014/main" id="{B5A5C9BE-C1FB-44B5-B87B-4817825EC396}"/>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040198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51ED9665-CC57-45BB-925F-9031ABDF5D7D}"/>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2" name="Fußzeilenplatzhalter 1">
            <a:extLst>
              <a:ext uri="{FF2B5EF4-FFF2-40B4-BE49-F238E27FC236}">
                <a16:creationId xmlns:a16="http://schemas.microsoft.com/office/drawing/2014/main" id="{7AA99CC9-05C0-45B6-8C99-173138DC6555}"/>
              </a:ext>
            </a:extLst>
          </p:cNvPr>
          <p:cNvSpPr>
            <a:spLocks noGrp="1"/>
          </p:cNvSpPr>
          <p:nvPr>
            <p:ph type="ftr" sz="quarter" idx="12"/>
          </p:nvPr>
        </p:nvSpPr>
        <p:spPr/>
        <p:txBody>
          <a:bodyPr/>
          <a:lstStyle/>
          <a:p>
            <a:endParaRPr lang="de-DE" dirty="0"/>
          </a:p>
        </p:txBody>
      </p:sp>
      <p:sp>
        <p:nvSpPr>
          <p:cNvPr id="7" name="Textplatzhalter 4">
            <a:extLst>
              <a:ext uri="{FF2B5EF4-FFF2-40B4-BE49-F238E27FC236}">
                <a16:creationId xmlns:a16="http://schemas.microsoft.com/office/drawing/2014/main" id="{C59C485C-B44D-40A1-BE56-1CA8AA189B93}"/>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8221900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Content side by side">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95611" y="1808162"/>
            <a:ext cx="3584264" cy="4357687"/>
          </a:xfrm>
          <a:prstGeom prst="rect">
            <a:avLst/>
          </a:prstGeo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295775" y="1808162"/>
            <a:ext cx="7416800" cy="4357687"/>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8" name="Foliennummernplatzhalter 7">
            <a:extLst>
              <a:ext uri="{FF2B5EF4-FFF2-40B4-BE49-F238E27FC236}">
                <a16:creationId xmlns:a16="http://schemas.microsoft.com/office/drawing/2014/main" id="{1DA1E9D5-A24F-4523-B6CC-0D44E010C45A}"/>
              </a:ext>
            </a:extLst>
          </p:cNvPr>
          <p:cNvSpPr>
            <a:spLocks noGrp="1"/>
          </p:cNvSpPr>
          <p:nvPr>
            <p:ph type="sldNum" sz="quarter" idx="17"/>
          </p:nvPr>
        </p:nvSpPr>
        <p:spPr/>
        <p:txBody>
          <a:bodyPr/>
          <a:lstStyle/>
          <a:p>
            <a:fld id="{56C449F3-BD9D-48DC-BFF1-0F66671DA7C6}" type="slidenum">
              <a:rPr lang="de-DE" smtClean="0"/>
              <a:pPr/>
              <a:t>‹#›</a:t>
            </a:fld>
            <a:endParaRPr lang="de-DE" dirty="0"/>
          </a:p>
        </p:txBody>
      </p:sp>
      <p:sp>
        <p:nvSpPr>
          <p:cNvPr id="4" name="Fußzeilenplatzhalter 3">
            <a:extLst>
              <a:ext uri="{FF2B5EF4-FFF2-40B4-BE49-F238E27FC236}">
                <a16:creationId xmlns:a16="http://schemas.microsoft.com/office/drawing/2014/main" id="{21E89875-00B9-49CB-9A52-F4F62C2F70C5}"/>
              </a:ext>
            </a:extLst>
          </p:cNvPr>
          <p:cNvSpPr>
            <a:spLocks noGrp="1"/>
          </p:cNvSpPr>
          <p:nvPr>
            <p:ph type="ftr" sz="quarter" idx="18"/>
          </p:nvPr>
        </p:nvSpPr>
        <p:spPr/>
        <p:txBody>
          <a:bodyPr/>
          <a:lstStyle/>
          <a:p>
            <a:endParaRPr lang="de-DE" dirty="0"/>
          </a:p>
        </p:txBody>
      </p:sp>
      <p:sp>
        <p:nvSpPr>
          <p:cNvPr id="9" name="Textplatzhalter 4">
            <a:extLst>
              <a:ext uri="{FF2B5EF4-FFF2-40B4-BE49-F238E27FC236}">
                <a16:creationId xmlns:a16="http://schemas.microsoft.com/office/drawing/2014/main" id="{E701F698-4425-4620-94EB-05146EF47E6E}"/>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2168194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800" y="-152396"/>
            <a:ext cx="1103268" cy="936000"/>
          </a:xfrm>
          <a:prstGeom prst="rect">
            <a:avLst/>
          </a:prstGeom>
        </p:spPr>
      </p:pic>
      <p:sp>
        <p:nvSpPr>
          <p:cNvPr id="7" name="Foliennummernplatzhalter 6">
            <a:extLst>
              <a:ext uri="{FF2B5EF4-FFF2-40B4-BE49-F238E27FC236}">
                <a16:creationId xmlns:a16="http://schemas.microsoft.com/office/drawing/2014/main" id="{73AAFA79-6410-48B1-BD41-CB373E0AA926}"/>
              </a:ext>
            </a:extLst>
          </p:cNvPr>
          <p:cNvSpPr>
            <a:spLocks noGrp="1"/>
          </p:cNvSpPr>
          <p:nvPr>
            <p:ph type="sldNum" sz="quarter" idx="17"/>
          </p:nvPr>
        </p:nvSpPr>
        <p:spPr/>
        <p:txBody>
          <a:bodyPr/>
          <a:lstStyle/>
          <a:p>
            <a:fld id="{56C449F3-BD9D-48DC-BFF1-0F66671DA7C6}" type="slidenum">
              <a:rPr lang="de-DE" smtClean="0"/>
              <a:pPr/>
              <a:t>‹#›</a:t>
            </a:fld>
            <a:endParaRPr lang="de-DE" dirty="0"/>
          </a:p>
        </p:txBody>
      </p:sp>
      <p:sp>
        <p:nvSpPr>
          <p:cNvPr id="10" name="Textplatzhalter 9">
            <a:extLst>
              <a:ext uri="{FF2B5EF4-FFF2-40B4-BE49-F238E27FC236}">
                <a16:creationId xmlns:a16="http://schemas.microsoft.com/office/drawing/2014/main" id="{C7FF25BD-BB7E-4BA1-98E8-46EBC01F6100}"/>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D1C1F5E-AD8D-491B-B3B3-0EF68361C677}"/>
              </a:ext>
            </a:extLst>
          </p:cNvPr>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56096368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980918" y="1"/>
            <a:ext cx="6211082" cy="6858000"/>
          </a:xfrm>
          <a:solidFill>
            <a:schemeClr val="tx2"/>
          </a:solidFill>
        </p:spPr>
        <p:txBody>
          <a:bodyPr/>
          <a:lstStyle/>
          <a:p>
            <a:endParaRPr lang="de-DE"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95611" y="1904949"/>
            <a:ext cx="5371065" cy="2400235"/>
          </a:xfrm>
        </p:spPr>
        <p:txBody>
          <a:bodyPr rIns="216000" anchor="ctr" anchorCtr="0"/>
          <a:lstStyle>
            <a:lvl1pPr algn="l">
              <a:lnSpc>
                <a:spcPct val="80000"/>
              </a:lnSpc>
              <a:defRPr sz="7406"/>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95611" y="4800471"/>
            <a:ext cx="5371065" cy="562065"/>
          </a:xfrm>
        </p:spPr>
        <p:txBody>
          <a:bodyPr rIns="216000"/>
          <a:lstStyle>
            <a:lvl1pPr marL="0" indent="0" algn="l">
              <a:buNone/>
              <a:defRPr sz="1587"/>
            </a:lvl1pPr>
            <a:lvl2pPr marL="483712" indent="0" algn="ctr">
              <a:buNone/>
              <a:defRPr sz="2116"/>
            </a:lvl2pPr>
            <a:lvl3pPr marL="967424" indent="0" algn="ctr">
              <a:buNone/>
              <a:defRPr sz="1905"/>
            </a:lvl3pPr>
            <a:lvl4pPr marL="1451137" indent="0" algn="ctr">
              <a:buNone/>
              <a:defRPr sz="1693"/>
            </a:lvl4pPr>
            <a:lvl5pPr marL="1934849" indent="0" algn="ctr">
              <a:buNone/>
              <a:defRPr sz="1693"/>
            </a:lvl5pPr>
            <a:lvl6pPr marL="2418561" indent="0" algn="ctr">
              <a:buNone/>
              <a:defRPr sz="1693"/>
            </a:lvl6pPr>
            <a:lvl7pPr marL="2902273" indent="0" algn="ctr">
              <a:buNone/>
              <a:defRPr sz="1693"/>
            </a:lvl7pPr>
            <a:lvl8pPr marL="3385986" indent="0" algn="ctr">
              <a:buNone/>
              <a:defRPr sz="1693"/>
            </a:lvl8pPr>
            <a:lvl9pPr marL="3869698" indent="0" algn="ctr">
              <a:buNone/>
              <a:defRPr sz="1693"/>
            </a:lvl9pPr>
          </a:lstStyle>
          <a:p>
            <a:r>
              <a:rPr lang="de-DE"/>
              <a:t>Master-Untertitelformat bearbeiten</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95612" y="6095835"/>
            <a:ext cx="1638031" cy="380990"/>
          </a:xfrm>
        </p:spPr>
        <p:txBody>
          <a:bodyPr anchor="b" anchorCtr="0"/>
          <a:lstStyle>
            <a:lvl1pPr>
              <a:defRPr sz="794"/>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362128" y="6095835"/>
            <a:ext cx="1638031" cy="380990"/>
          </a:xfrm>
        </p:spPr>
        <p:txBody>
          <a:bodyPr anchor="b" anchorCtr="0"/>
          <a:lstStyle>
            <a:lvl1pPr>
              <a:defRPr sz="794"/>
            </a:lvl1pPr>
          </a:lstStyle>
          <a:p>
            <a:pPr lvl="0"/>
            <a:r>
              <a:rPr lang="de-DE"/>
              <a:t>Erste Ebene</a:t>
            </a:r>
          </a:p>
        </p:txBody>
      </p:sp>
    </p:spTree>
    <p:extLst>
      <p:ext uri="{BB962C8B-B14F-4D97-AF65-F5344CB8AC3E}">
        <p14:creationId xmlns:p14="http://schemas.microsoft.com/office/powerpoint/2010/main" val="337824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Title blue">
    <p:bg>
      <p:bgPr>
        <a:solidFill>
          <a:srgbClr val="122B54"/>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rIns="216000" anchor="b" anchorCtr="0"/>
          <a:lstStyle>
            <a:lvl1pPr algn="l">
              <a:lnSpc>
                <a:spcPts val="8500"/>
              </a:lnSpc>
              <a:defRPr sz="8500">
                <a:solidFill>
                  <a:schemeClr val="tx1"/>
                </a:solidFill>
              </a:defRPr>
            </a:lvl1pPr>
          </a:lstStyle>
          <a:p>
            <a:r>
              <a:rPr lang="en-US"/>
              <a:t>Click to edit Master title style</a:t>
            </a:r>
            <a:endParaRPr lang="de-DE"/>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a:t>Erste Ebene</a:t>
            </a:r>
          </a:p>
          <a:p>
            <a:pPr lvl="0"/>
            <a:r>
              <a:rPr lang="de-DE"/>
              <a:t>Zweite Zeile</a:t>
            </a:r>
          </a:p>
        </p:txBody>
      </p:sp>
    </p:spTree>
    <p:extLst>
      <p:ext uri="{BB962C8B-B14F-4D97-AF65-F5344CB8AC3E}">
        <p14:creationId xmlns:p14="http://schemas.microsoft.com/office/powerpoint/2010/main" val="3331739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blu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rIns="216000" anchor="b" anchorCtr="0"/>
          <a:lstStyle>
            <a:lvl1pPr algn="l">
              <a:lnSpc>
                <a:spcPts val="8500"/>
              </a:lnSpc>
              <a:defRPr sz="8500">
                <a:solidFill>
                  <a:schemeClr val="tx1"/>
                </a:solidFill>
              </a:defRPr>
            </a:lvl1pPr>
          </a:lstStyle>
          <a:p>
            <a:r>
              <a:rPr lang="en-US"/>
              <a:t>Click to edit Master title style</a:t>
            </a:r>
            <a:endParaRPr lang="de-DE"/>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a:t>Erste Ebene</a:t>
            </a:r>
          </a:p>
          <a:p>
            <a:pPr lvl="0"/>
            <a:r>
              <a:rPr lang="de-DE"/>
              <a:t>Zweite Zeile</a:t>
            </a:r>
          </a:p>
        </p:txBody>
      </p:sp>
    </p:spTree>
    <p:extLst>
      <p:ext uri="{BB962C8B-B14F-4D97-AF65-F5344CB8AC3E}">
        <p14:creationId xmlns:p14="http://schemas.microsoft.com/office/powerpoint/2010/main" val="23576050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78800" y="2315702"/>
            <a:ext cx="11233776" cy="2887655"/>
          </a:xfrm>
        </p:spPr>
        <p:txBody>
          <a:bodyPr rIns="216000"/>
          <a:lstStyle>
            <a:lvl1pPr marL="0" indent="0" algn="l">
              <a:lnSpc>
                <a:spcPts val="8500"/>
              </a:lnSpc>
              <a:buNone/>
              <a:defRPr sz="8500">
                <a:solidFill>
                  <a:schemeClr val="bg1"/>
                </a:solidFill>
              </a:defRPr>
            </a:lvl1pPr>
            <a:lvl2pPr marL="0" indent="0" algn="l">
              <a:lnSpc>
                <a:spcPts val="8500"/>
              </a:lnSpc>
              <a:buNone/>
              <a:defRPr sz="8500">
                <a:solidFill>
                  <a:srgbClr val="13A0D3"/>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Mastertitel</a:t>
            </a:r>
          </a:p>
          <a:p>
            <a:pPr lvl="1"/>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Tree>
    <p:extLst>
      <p:ext uri="{BB962C8B-B14F-4D97-AF65-F5344CB8AC3E}">
        <p14:creationId xmlns:p14="http://schemas.microsoft.com/office/powerpoint/2010/main" val="18968323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335200" y="2"/>
            <a:ext cx="6858000" cy="6858000"/>
          </a:xfrm>
          <a:solidFill>
            <a:schemeClr val="tx2"/>
          </a:solidFill>
        </p:spPr>
        <p:txBody>
          <a:bodyPr/>
          <a:lstStyle/>
          <a:p>
            <a:r>
              <a:rPr lang="en-US"/>
              <a:t>Click icon to add picture</a:t>
            </a:r>
            <a:endParaRPr lang="de-DE"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rIns="216000" anchor="ctr" anchorCtr="0"/>
          <a:lstStyle>
            <a:lvl1pPr algn="l">
              <a:lnSpc>
                <a:spcPts val="7000"/>
              </a:lnSpc>
              <a:defRPr sz="7000"/>
            </a:lvl1pPr>
          </a:lstStyle>
          <a:p>
            <a:r>
              <a:rPr lang="en-US"/>
              <a:t>Click to edit Master title style</a:t>
            </a:r>
            <a:endParaRPr lang="de-DE"/>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en-US"/>
              <a:t>Click to edit Master subtitle style</a:t>
            </a:r>
            <a:endParaRPr lang="de-DE"/>
          </a:p>
        </p:txBody>
      </p:sp>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en-US"/>
              <a:t>Edit Master text styles</a:t>
            </a:r>
          </a:p>
        </p:txBody>
      </p:sp>
    </p:spTree>
    <p:extLst>
      <p:ext uri="{BB962C8B-B14F-4D97-AF65-F5344CB8AC3E}">
        <p14:creationId xmlns:p14="http://schemas.microsoft.com/office/powerpoint/2010/main" val="2541842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586450836"/>
      </p:ext>
    </p:extLst>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ts val="8500"/>
              </a:lnSpc>
              <a:defRPr sz="85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ts val="8500"/>
              </a:lnSpc>
              <a:buNone/>
              <a:defRPr sz="8500">
                <a:solidFill>
                  <a:schemeClr val="tx1"/>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4" y="496800"/>
            <a:ext cx="1692275" cy="1044000"/>
          </a:xfrm>
        </p:spPr>
        <p:txBody>
          <a:bodyPr anchor="t" anchorCtr="0"/>
          <a:lstStyle>
            <a:lvl1pPr algn="l">
              <a:lnSpc>
                <a:spcPct val="80000"/>
              </a:lnSpc>
              <a:defRPr sz="3800">
                <a:solidFill>
                  <a:srgbClr val="122B54"/>
                </a:solidFill>
              </a:defRPr>
            </a:lvl1pPr>
          </a:lstStyle>
          <a:p>
            <a:pPr lvl="0"/>
            <a:r>
              <a:rPr lang="de-DE"/>
              <a:t>Erste Ebene</a:t>
            </a:r>
          </a:p>
        </p:txBody>
      </p:sp>
      <p:pic>
        <p:nvPicPr>
          <p:cNvPr id="7" name="Grafik 6">
            <a:extLst>
              <a:ext uri="{FF2B5EF4-FFF2-40B4-BE49-F238E27FC236}">
                <a16:creationId xmlns:a16="http://schemas.microsoft.com/office/drawing/2014/main" id="{A692D22C-1315-4D74-BBBB-BCE2FB7714B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2000" y="504000"/>
            <a:ext cx="1017998" cy="252000"/>
          </a:xfrm>
          <a:prstGeom prst="rect">
            <a:avLst/>
          </a:prstGeom>
        </p:spPr>
      </p:pic>
      <p:sp>
        <p:nvSpPr>
          <p:cNvPr id="9" name="Fußzeilenplatzhalter 8">
            <a:extLst>
              <a:ext uri="{FF2B5EF4-FFF2-40B4-BE49-F238E27FC236}">
                <a16:creationId xmlns:a16="http://schemas.microsoft.com/office/drawing/2014/main" id="{BC2789B9-E108-4B68-95AC-2F43EFACBD44}"/>
              </a:ext>
            </a:extLst>
          </p:cNvPr>
          <p:cNvSpPr>
            <a:spLocks noGrp="1"/>
          </p:cNvSpPr>
          <p:nvPr>
            <p:ph type="ftr" sz="quarter" idx="12"/>
          </p:nvPr>
        </p:nvSpPr>
        <p:spPr/>
        <p:txBody>
          <a:bodyPr/>
          <a:lstStyle/>
          <a:p>
            <a:endParaRPr lang="de-DE" dirty="0"/>
          </a:p>
        </p:txBody>
      </p:sp>
      <p:sp>
        <p:nvSpPr>
          <p:cNvPr id="10" name="Foliennummernplatzhalter 9">
            <a:extLst>
              <a:ext uri="{FF2B5EF4-FFF2-40B4-BE49-F238E27FC236}">
                <a16:creationId xmlns:a16="http://schemas.microsoft.com/office/drawing/2014/main" id="{0A76155D-28BD-4C10-BAB6-57A10E8FE88E}"/>
              </a:ext>
            </a:extLst>
          </p:cNvPr>
          <p:cNvSpPr>
            <a:spLocks noGrp="1"/>
          </p:cNvSpPr>
          <p:nvPr>
            <p:ph type="sldNum" sz="quarter" idx="13"/>
          </p:nvPr>
        </p:nvSpPr>
        <p:spPr/>
        <p:txBody>
          <a:bodyPr/>
          <a:lstStyle>
            <a:lvl1pPr>
              <a:defRPr>
                <a:solidFill>
                  <a:schemeClr val="tx1"/>
                </a:solidFill>
              </a:defRPr>
            </a:lvl1pPr>
          </a:lstStyle>
          <a:p>
            <a:fld id="{56C449F3-BD9D-48DC-BFF1-0F66671DA7C6}" type="slidenum">
              <a:rPr lang="de-DE" smtClean="0"/>
              <a:pPr/>
              <a:t>‹#›</a:t>
            </a:fld>
            <a:endParaRPr lang="de-DE" dirty="0"/>
          </a:p>
        </p:txBody>
      </p:sp>
    </p:spTree>
    <p:extLst>
      <p:ext uri="{BB962C8B-B14F-4D97-AF65-F5344CB8AC3E}">
        <p14:creationId xmlns:p14="http://schemas.microsoft.com/office/powerpoint/2010/main" val="9131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ct val="80000"/>
              </a:lnSpc>
              <a:defRPr sz="85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a:t>Erste Ebene</a:t>
            </a:r>
          </a:p>
        </p:txBody>
      </p:sp>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de-DE" smtClean="0"/>
              <a:pPr/>
              <a:t>‹#›</a:t>
            </a:fld>
            <a:endParaRPr lang="de-DE" dirty="0"/>
          </a:p>
        </p:txBody>
      </p:sp>
    </p:spTree>
    <p:extLst>
      <p:ext uri="{BB962C8B-B14F-4D97-AF65-F5344CB8AC3E}">
        <p14:creationId xmlns:p14="http://schemas.microsoft.com/office/powerpoint/2010/main" val="210440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bold typo blu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a:prstGeom prst="rect">
            <a:avLst/>
          </a:prstGeom>
        </p:spPr>
        <p:txBody>
          <a:bodyPr rIns="216000" anchor="b" anchorCtr="0"/>
          <a:lstStyle>
            <a:lvl1pPr algn="r">
              <a:lnSpc>
                <a:spcPct val="80000"/>
              </a:lnSpc>
              <a:defRPr sz="20002">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a:prstGeom prst="rect">
            <a:avLst/>
          </a:prstGeo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584903B4-6642-4AFF-90D9-E8903BFF6D06}"/>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a:t>
            </a:fld>
            <a:endParaRPr lang="de-DE" dirty="0"/>
          </a:p>
        </p:txBody>
      </p:sp>
      <p:pic>
        <p:nvPicPr>
          <p:cNvPr id="5" name="Grafik 4">
            <a:extLst>
              <a:ext uri="{FF2B5EF4-FFF2-40B4-BE49-F238E27FC236}">
                <a16:creationId xmlns:a16="http://schemas.microsoft.com/office/drawing/2014/main" id="{374A9CB5-CAA2-4A49-8F24-799255B5E5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87325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bold typo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p:spPr>
        <p:txBody>
          <a:bodyPr rIns="216000" anchor="b" anchorCtr="0"/>
          <a:lstStyle>
            <a:lvl1pPr algn="r">
              <a:lnSpc>
                <a:spcPct val="80000"/>
              </a:lnSpc>
              <a:defRPr sz="20002">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FD4BF3A5-0D07-42B9-83A0-4BB19773B0E4}"/>
              </a:ext>
            </a:extLst>
          </p:cNvPr>
          <p:cNvSpPr>
            <a:spLocks noGrp="1"/>
          </p:cNvSpPr>
          <p:nvPr>
            <p:ph type="sldNum" sz="quarter" idx="11"/>
          </p:nvPr>
        </p:nvSpPr>
        <p:spPr/>
        <p:txBody>
          <a:bodyPr/>
          <a:lstStyle/>
          <a:p>
            <a:fld id="{56C449F3-BD9D-48DC-BFF1-0F66671DA7C6}" type="slidenum">
              <a:rPr lang="de-DE" smtClean="0"/>
              <a:pPr/>
              <a:t>‹#›</a:t>
            </a:fld>
            <a:endParaRPr lang="de-DE" dirty="0"/>
          </a:p>
        </p:txBody>
      </p:sp>
    </p:spTree>
    <p:extLst>
      <p:ext uri="{BB962C8B-B14F-4D97-AF65-F5344CB8AC3E}">
        <p14:creationId xmlns:p14="http://schemas.microsoft.com/office/powerpoint/2010/main" val="147462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blue +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lvl1pPr>
              <a:defRPr>
                <a:solidFill>
                  <a:schemeClr val="tx1"/>
                </a:solidFill>
              </a:defRPr>
            </a:lvl1p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a:t>
            </a:fld>
            <a:endParaRPr lang="de-DE" dirty="0"/>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dirty="0"/>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63046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svg"/><Relationship Id="rId5" Type="http://schemas.openxmlformats.org/officeDocument/2006/relationships/slideLayout" Target="../slideLayouts/slideLayout9.xml"/><Relationship Id="rId10" Type="http://schemas.openxmlformats.org/officeDocument/2006/relationships/image" Target="../media/image1.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2.sv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3.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sv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5.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692000" y="504000"/>
            <a:ext cx="1017998" cy="252000"/>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a:t>
            </a:fld>
            <a:endParaRPr lang="de-DE" dirty="0"/>
          </a:p>
        </p:txBody>
      </p:sp>
    </p:spTree>
    <p:extLst>
      <p:ext uri="{BB962C8B-B14F-4D97-AF65-F5344CB8AC3E}">
        <p14:creationId xmlns:p14="http://schemas.microsoft.com/office/powerpoint/2010/main" val="3226497336"/>
      </p:ext>
    </p:extLst>
  </p:cSld>
  <p:clrMap bg1="dk1" tx1="lt1" bg2="dk2" tx2="lt2" accent1="accent1" accent2="accent2" accent3="accent3" accent4="accent4" accent5="accent5" accent6="accent6" hlink="hlink" folHlink="folHlink"/>
  <p:sldLayoutIdLst>
    <p:sldLayoutId id="2147483670" r:id="rId1"/>
    <p:sldLayoutId id="2147483707" r:id="rId2"/>
    <p:sldLayoutId id="2147483708" r:id="rId3"/>
    <p:sldLayoutId id="2147483766" r:id="rId4"/>
  </p:sldLayoutIdLs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692000" y="504000"/>
            <a:ext cx="1017998" cy="252000"/>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a:t>
            </a:fld>
            <a:endParaRPr lang="de-DE" dirty="0"/>
          </a:p>
        </p:txBody>
      </p:sp>
      <p:sp>
        <p:nvSpPr>
          <p:cNvPr id="9" name="Fußzeilenplatzhalter 4">
            <a:extLst>
              <a:ext uri="{FF2B5EF4-FFF2-40B4-BE49-F238E27FC236}">
                <a16:creationId xmlns:a16="http://schemas.microsoft.com/office/drawing/2014/main" id="{DA2F4508-9777-4819-A665-39ABDE4929CC}"/>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alpha val="0"/>
                  </a:schemeClr>
                </a:solidFill>
              </a:defRPr>
            </a:lvl1pPr>
          </a:lstStyle>
          <a:p>
            <a:endParaRPr lang="de-DE" dirty="0"/>
          </a:p>
        </p:txBody>
      </p:sp>
    </p:spTree>
    <p:extLst>
      <p:ext uri="{BB962C8B-B14F-4D97-AF65-F5344CB8AC3E}">
        <p14:creationId xmlns:p14="http://schemas.microsoft.com/office/powerpoint/2010/main" val="3857584298"/>
      </p:ext>
    </p:extLst>
  </p:cSld>
  <p:clrMap bg1="dk1" tx1="lt1" bg2="dk2" tx2="lt2" accent1="accent1" accent2="accent2" accent3="accent3" accent4="accent4" accent5="accent5" accent6="accent6" hlink="hlink" folHlink="folHlink"/>
  <p:sldLayoutIdLst>
    <p:sldLayoutId id="2147483737" r:id="rId1"/>
    <p:sldLayoutId id="2147483734" r:id="rId2"/>
    <p:sldLayoutId id="2147483736" r:id="rId3"/>
    <p:sldLayoutId id="2147483733" r:id="rId4"/>
    <p:sldLayoutId id="2147483735" r:id="rId5"/>
    <p:sldLayoutId id="2147483738" r:id="rId6"/>
    <p:sldLayoutId id="2147483705" r:id="rId7"/>
    <p:sldLayoutId id="2147483764" r:id="rId8"/>
  </p:sldLayoutIdLs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solidFill>
              </a:defRPr>
            </a:lvl1pPr>
          </a:lstStyle>
          <a:p>
            <a:endParaRPr lang="de-DE" dirty="0"/>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10692000" y="504000"/>
            <a:ext cx="1017998" cy="252000"/>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a:t>
            </a:fld>
            <a:endParaRPr lang="de-DE" dirty="0"/>
          </a:p>
        </p:txBody>
      </p:sp>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50" r:id="rId1"/>
    <p:sldLayoutId id="2147483692" r:id="rId2"/>
    <p:sldLayoutId id="2147483652" r:id="rId3"/>
    <p:sldLayoutId id="2147483663" r:id="rId4"/>
    <p:sldLayoutId id="2147483698" r:id="rId5"/>
    <p:sldLayoutId id="2147483655" r:id="rId6"/>
    <p:sldLayoutId id="2147483695" r:id="rId7"/>
    <p:sldLayoutId id="2147483696" r:id="rId8"/>
    <p:sldLayoutId id="2147483697" r:id="rId9"/>
    <p:sldLayoutId id="2147483699" r:id="rId10"/>
    <p:sldLayoutId id="2147483684" r:id="rId11"/>
    <p:sldLayoutId id="2147483694" r:id="rId12"/>
    <p:sldLayoutId id="2147483654" r:id="rId13"/>
    <p:sldLayoutId id="2147483702" r:id="rId14"/>
    <p:sldLayoutId id="2147483687" r:id="rId15"/>
    <p:sldLayoutId id="2147483688" r:id="rId16"/>
    <p:sldLayoutId id="2147483661" r:id="rId17"/>
    <p:sldLayoutId id="2147483704" r:id="rId18"/>
    <p:sldLayoutId id="2147483741" r:id="rId19"/>
    <p:sldLayoutId id="2147483746" r:id="rId20"/>
    <p:sldLayoutId id="2147483762" r:id="rId21"/>
    <p:sldLayoutId id="2147483763" r:id="rId22"/>
  </p:sldLayoutIdLs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sp>
        <p:nvSpPr>
          <p:cNvPr id="7" name="Titelplatzhalter 1">
            <a:extLst>
              <a:ext uri="{FF2B5EF4-FFF2-40B4-BE49-F238E27FC236}">
                <a16:creationId xmlns:a16="http://schemas.microsoft.com/office/drawing/2014/main" id="{C537BF08-75BA-421A-99FE-E0E5618D75C3}"/>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8" name="Textplatzhalter 2">
            <a:extLst>
              <a:ext uri="{FF2B5EF4-FFF2-40B4-BE49-F238E27FC236}">
                <a16:creationId xmlns:a16="http://schemas.microsoft.com/office/drawing/2014/main" id="{6B4F9080-C8C2-406E-9CAD-3E76991ABDBB}"/>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pic>
        <p:nvPicPr>
          <p:cNvPr id="10" name="Grafik 9">
            <a:extLst>
              <a:ext uri="{FF2B5EF4-FFF2-40B4-BE49-F238E27FC236}">
                <a16:creationId xmlns:a16="http://schemas.microsoft.com/office/drawing/2014/main" id="{31AF2E81-26A4-440F-A8A4-A0986FA3C60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692000" y="504000"/>
            <a:ext cx="1017998" cy="252000"/>
          </a:xfrm>
          <a:prstGeom prst="rect">
            <a:avLst/>
          </a:prstGeom>
        </p:spPr>
      </p:pic>
      <p:sp>
        <p:nvSpPr>
          <p:cNvPr id="11" name="Foliennummernplatzhalter 9">
            <a:extLst>
              <a:ext uri="{FF2B5EF4-FFF2-40B4-BE49-F238E27FC236}">
                <a16:creationId xmlns:a16="http://schemas.microsoft.com/office/drawing/2014/main" id="{135B86A6-138A-4A28-AB13-4C24B97CD432}"/>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tx1"/>
                </a:solidFill>
                <a:latin typeface="+mn-lt"/>
                <a:ea typeface="+mn-ea"/>
                <a:cs typeface="+mn-cs"/>
              </a:defRPr>
            </a:lvl1pPr>
          </a:lstStyle>
          <a:p>
            <a:fld id="{56C449F3-BD9D-48DC-BFF1-0F66671DA7C6}" type="slidenum">
              <a:rPr lang="de-DE" smtClean="0"/>
              <a:pPr/>
              <a:t>‹#›</a:t>
            </a:fld>
            <a:endParaRPr lang="de-DE" dirty="0"/>
          </a:p>
        </p:txBody>
      </p:sp>
      <p:sp>
        <p:nvSpPr>
          <p:cNvPr id="12" name="Fußzeilenplatzhalter 4">
            <a:extLst>
              <a:ext uri="{FF2B5EF4-FFF2-40B4-BE49-F238E27FC236}">
                <a16:creationId xmlns:a16="http://schemas.microsoft.com/office/drawing/2014/main" id="{D88D4DA1-666E-4D7E-9EEA-96C021035FA4}"/>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tx1"/>
                </a:solidFill>
              </a:defRPr>
            </a:lvl1pPr>
          </a:lstStyle>
          <a:p>
            <a:endParaRPr lang="de-DE" dirty="0"/>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3" r:id="rId1"/>
    <p:sldLayoutId id="2147483693" r:id="rId2"/>
    <p:sldLayoutId id="2147483678" r:id="rId3"/>
    <p:sldLayoutId id="2147483679" r:id="rId4"/>
    <p:sldLayoutId id="2147483703" r:id="rId5"/>
    <p:sldLayoutId id="2147483681" r:id="rId6"/>
    <p:sldLayoutId id="2147483683" r:id="rId7"/>
    <p:sldLayoutId id="2147483671" r:id="rId8"/>
    <p:sldLayoutId id="2147483672" r:id="rId9"/>
    <p:sldLayoutId id="2147483765" r:id="rId10"/>
    <p:sldLayoutId id="2147483767" r:id="rId11"/>
  </p:sldLayoutIdLst>
  <p:hf hdr="0" ftr="0" dt="0"/>
  <p:txStyles>
    <p:titleStyle>
      <a:lvl1pPr algn="l" defTabSz="967710" rtl="0" eaLnBrk="1" latinLnBrk="0" hangingPunct="1">
        <a:lnSpc>
          <a:spcPts val="3800"/>
        </a:lnSpc>
        <a:spcBef>
          <a:spcPct val="0"/>
        </a:spcBef>
        <a:buNone/>
        <a:defRPr sz="38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tx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5110" userDrawn="1">
          <p15:clr>
            <a:srgbClr val="F26B43"/>
          </p15:clr>
        </p15:guide>
        <p15:guide id="16" pos="4974" userDrawn="1">
          <p15:clr>
            <a:srgbClr val="F26B43"/>
          </p15:clr>
        </p15:guide>
        <p15:guide id="17" pos="6312" userDrawn="1">
          <p15:clr>
            <a:srgbClr val="F26B43"/>
          </p15:clr>
        </p15:guide>
        <p15:guide id="18" pos="6176" userDrawn="1">
          <p15:clr>
            <a:srgbClr val="F26B43"/>
          </p15:clr>
        </p15:guide>
        <p15:guide id="19" orient="horz" pos="550" userDrawn="1">
          <p15:clr>
            <a:srgbClr val="F26B43"/>
          </p15:clr>
        </p15:guide>
        <p15:guide id="21" orient="horz" pos="113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a:t>
            </a:fld>
            <a:endParaRPr lang="de-DE" dirty="0"/>
          </a:p>
        </p:txBody>
      </p:sp>
    </p:spTree>
    <p:extLst>
      <p:ext uri="{BB962C8B-B14F-4D97-AF65-F5344CB8AC3E}">
        <p14:creationId xmlns:p14="http://schemas.microsoft.com/office/powerpoint/2010/main" val="3377075542"/>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Ls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300">
          <p15:clr>
            <a:srgbClr val="F26B43"/>
          </p15:clr>
        </p15:guide>
        <p15:guide id="6" orient="horz" pos="3884">
          <p15:clr>
            <a:srgbClr val="F26B43"/>
          </p15:clr>
        </p15:guide>
        <p15:guide id="9" pos="1368">
          <p15:clr>
            <a:srgbClr val="F26B43"/>
          </p15:clr>
        </p15:guide>
        <p15:guide id="10" pos="1504">
          <p15:clr>
            <a:srgbClr val="F26B43"/>
          </p15:clr>
        </p15:guide>
        <p15:guide id="11" pos="2570">
          <p15:clr>
            <a:srgbClr val="F26B43"/>
          </p15:clr>
        </p15:guide>
        <p15:guide id="12" pos="2706">
          <p15:clr>
            <a:srgbClr val="F26B43"/>
          </p15:clr>
        </p15:guide>
        <p15:guide id="13" pos="3772">
          <p15:clr>
            <a:srgbClr val="F26B43"/>
          </p15:clr>
        </p15:guide>
        <p15:guide id="14" pos="3908">
          <p15:clr>
            <a:srgbClr val="F26B43"/>
          </p15:clr>
        </p15:guide>
        <p15:guide id="15" pos="4974">
          <p15:clr>
            <a:srgbClr val="F26B43"/>
          </p15:clr>
        </p15:guide>
        <p15:guide id="16" pos="5110">
          <p15:clr>
            <a:srgbClr val="F26B43"/>
          </p15:clr>
        </p15:guide>
        <p15:guide id="17" pos="6176">
          <p15:clr>
            <a:srgbClr val="F26B43"/>
          </p15:clr>
        </p15:guide>
        <p15:guide id="18" pos="6312">
          <p15:clr>
            <a:srgbClr val="F26B43"/>
          </p15:clr>
        </p15:guide>
        <p15:guide id="19" orient="horz" pos="550">
          <p15:clr>
            <a:srgbClr val="F26B43"/>
          </p15:clr>
        </p15:guide>
        <p15:guide id="22"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Layout" Target="../slideLayouts/slideLayout28.xml"/><Relationship Id="rId4" Type="http://schemas.openxmlformats.org/officeDocument/2006/relationships/tags" Target="../tags/tag52.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tags" Target="../tags/tag63.xml"/><Relationship Id="rId1" Type="http://schemas.openxmlformats.org/officeDocument/2006/relationships/tags" Target="../tags/tag62.xml"/></Relationships>
</file>

<file path=ppt/slides/_rels/slide16.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notesSlide" Target="../notesSlides/notesSlide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13.xml"/><Relationship Id="rId5" Type="http://schemas.openxmlformats.org/officeDocument/2006/relationships/tags" Target="../tags/tag68.xml"/><Relationship Id="rId4" Type="http://schemas.openxmlformats.org/officeDocument/2006/relationships/tags" Target="../tags/tag67.xml"/></Relationships>
</file>

<file path=ppt/slides/_rels/slide1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72.xml"/></Relationships>
</file>

<file path=ppt/slides/_rels/slide1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3.xml"/><Relationship Id="rId5" Type="http://schemas.openxmlformats.org/officeDocument/2006/relationships/slideLayout" Target="../slideLayouts/slideLayout13.xml"/><Relationship Id="rId4" Type="http://schemas.openxmlformats.org/officeDocument/2006/relationships/tags" Target="../tags/tag76.xml"/></Relationships>
</file>

<file path=ppt/slides/_rels/slide19.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4.xml"/><Relationship Id="rId5" Type="http://schemas.openxmlformats.org/officeDocument/2006/relationships/slideLayout" Target="../slideLayouts/slideLayout13.xml"/><Relationship Id="rId4" Type="http://schemas.openxmlformats.org/officeDocument/2006/relationships/tags" Target="../tags/tag80.xml"/></Relationships>
</file>

<file path=ppt/slides/_rels/slide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tags" Target="../tags/tag5.xml"/><Relationship Id="rId7" Type="http://schemas.openxmlformats.org/officeDocument/2006/relationships/image" Target="../media/image10.wmf"/><Relationship Id="rId12" Type="http://schemas.microsoft.com/office/2007/relationships/hdphoto" Target="../media/hdphoto2.wdp"/><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2.jpeg"/><Relationship Id="rId11" Type="http://schemas.openxmlformats.org/officeDocument/2006/relationships/image" Target="../media/image14.png"/><Relationship Id="rId5" Type="http://schemas.openxmlformats.org/officeDocument/2006/relationships/slideLayout" Target="../slideLayouts/slideLayout17.xml"/><Relationship Id="rId10" Type="http://schemas.microsoft.com/office/2007/relationships/hdphoto" Target="../media/hdphoto1.wdp"/><Relationship Id="rId4" Type="http://schemas.openxmlformats.org/officeDocument/2006/relationships/tags" Target="../tags/tag6.xml"/><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5.xml"/><Relationship Id="rId5" Type="http://schemas.openxmlformats.org/officeDocument/2006/relationships/slideLayout" Target="../slideLayouts/slideLayout13.xml"/><Relationship Id="rId4" Type="http://schemas.openxmlformats.org/officeDocument/2006/relationships/tags" Target="../tags/tag8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tags" Target="../tags/tag86.xml"/><Relationship Id="rId1" Type="http://schemas.openxmlformats.org/officeDocument/2006/relationships/tags" Target="../tags/tag8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10" Type="http://schemas.openxmlformats.org/officeDocument/2006/relationships/slideLayout" Target="../slideLayouts/slideLayout14.xml"/><Relationship Id="rId4" Type="http://schemas.openxmlformats.org/officeDocument/2006/relationships/tags" Target="../tags/tag97.xml"/><Relationship Id="rId9" Type="http://schemas.openxmlformats.org/officeDocument/2006/relationships/tags" Target="../tags/tag10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tags" Target="../tags/tag104.xml"/><Relationship Id="rId1" Type="http://schemas.openxmlformats.org/officeDocument/2006/relationships/tags" Target="../tags/tag103.xml"/></Relationships>
</file>

<file path=ppt/slides/_rels/slide27.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slideLayout" Target="../slideLayouts/slideLayout12.xml"/><Relationship Id="rId2" Type="http://schemas.openxmlformats.org/officeDocument/2006/relationships/tags" Target="../tags/tag109.xml"/><Relationship Id="rId16" Type="http://schemas.openxmlformats.org/officeDocument/2006/relationships/tags" Target="../tags/tag123.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5" Type="http://schemas.openxmlformats.org/officeDocument/2006/relationships/tags" Target="../tags/tag122.xml"/><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124.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27.xml"/><Relationship Id="rId7" Type="http://schemas.openxmlformats.org/officeDocument/2006/relationships/image" Target="../media/image24.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Layout" Target="../slideLayouts/slideLayout14.xml"/><Relationship Id="rId5" Type="http://schemas.openxmlformats.org/officeDocument/2006/relationships/tags" Target="../tags/tag129.xml"/><Relationship Id="rId4" Type="http://schemas.openxmlformats.org/officeDocument/2006/relationships/tags" Target="../tags/tag128.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32.xml"/><Relationship Id="rId7" Type="http://schemas.openxmlformats.org/officeDocument/2006/relationships/diagramLayout" Target="../diagrams/layout1.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diagramData" Target="../diagrams/data1.xml"/><Relationship Id="rId5" Type="http://schemas.openxmlformats.org/officeDocument/2006/relationships/slideLayout" Target="../slideLayouts/slideLayout13.xml"/><Relationship Id="rId10" Type="http://schemas.microsoft.com/office/2007/relationships/diagramDrawing" Target="../diagrams/drawing1.xml"/><Relationship Id="rId4" Type="http://schemas.openxmlformats.org/officeDocument/2006/relationships/tags" Target="../tags/tag133.xml"/><Relationship Id="rId9" Type="http://schemas.openxmlformats.org/officeDocument/2006/relationships/diagramColors" Target="../diagrams/colors1.xml"/></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36.xml"/><Relationship Id="rId7" Type="http://schemas.openxmlformats.org/officeDocument/2006/relationships/slideLayout" Target="../slideLayouts/slideLayout14.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image" Target="../media/image30.sv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29.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28.png"/><Relationship Id="rId5" Type="http://schemas.openxmlformats.org/officeDocument/2006/relationships/tags" Target="../tags/tag144.xml"/><Relationship Id="rId15" Type="http://schemas.openxmlformats.org/officeDocument/2006/relationships/image" Target="../media/image32.png"/><Relationship Id="rId10" Type="http://schemas.openxmlformats.org/officeDocument/2006/relationships/notesSlide" Target="../notesSlides/notesSlide6.xml"/><Relationship Id="rId4" Type="http://schemas.openxmlformats.org/officeDocument/2006/relationships/tags" Target="../tags/tag143.xml"/><Relationship Id="rId9" Type="http://schemas.openxmlformats.org/officeDocument/2006/relationships/slideLayout" Target="../slideLayouts/slideLayout14.xml"/><Relationship Id="rId1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hyperlink" Target="http://www.allianz.be/" TargetMode="External"/><Relationship Id="rId5" Type="http://schemas.openxmlformats.org/officeDocument/2006/relationships/slideLayout" Target="../slideLayouts/slideLayout14.xml"/><Relationship Id="rId4" Type="http://schemas.openxmlformats.org/officeDocument/2006/relationships/tags" Target="../tags/tag15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15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54.xml"/><Relationship Id="rId1" Type="http://schemas.openxmlformats.org/officeDocument/2006/relationships/tags" Target="../tags/tag153.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tags" Target="../tags/tag157.xml"/><Relationship Id="rId7" Type="http://schemas.openxmlformats.org/officeDocument/2006/relationships/slideLayout" Target="../slideLayouts/slideLayout14.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5" Type="http://schemas.openxmlformats.org/officeDocument/2006/relationships/tags" Target="../tags/tag159.xml"/><Relationship Id="rId10" Type="http://schemas.openxmlformats.org/officeDocument/2006/relationships/image" Target="../media/image36.emf"/><Relationship Id="rId4" Type="http://schemas.openxmlformats.org/officeDocument/2006/relationships/tags" Target="../tags/tag158.xml"/><Relationship Id="rId9" Type="http://schemas.openxmlformats.org/officeDocument/2006/relationships/image" Target="../media/image35.emf"/></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62.xml"/><Relationship Id="rId1" Type="http://schemas.openxmlformats.org/officeDocument/2006/relationships/tags" Target="../tags/tag161.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slideLayout" Target="../slideLayouts/slideLayout14.xml"/><Relationship Id="rId4" Type="http://schemas.openxmlformats.org/officeDocument/2006/relationships/tags" Target="../tags/tag16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10.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167.xml"/></Relationships>
</file>

<file path=ppt/slides/_rels/slide41.xml.rels><?xml version="1.0" encoding="UTF-8" standalone="yes"?>
<Relationships xmlns="http://schemas.openxmlformats.org/package/2006/relationships"><Relationship Id="rId8" Type="http://schemas.openxmlformats.org/officeDocument/2006/relationships/tags" Target="../tags/tag175.xml"/><Relationship Id="rId3" Type="http://schemas.openxmlformats.org/officeDocument/2006/relationships/tags" Target="../tags/tag170.xml"/><Relationship Id="rId7" Type="http://schemas.openxmlformats.org/officeDocument/2006/relationships/tags" Target="../tags/tag174.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image" Target="../media/image37.png"/><Relationship Id="rId5" Type="http://schemas.openxmlformats.org/officeDocument/2006/relationships/tags" Target="../tags/tag172.xml"/><Relationship Id="rId10" Type="http://schemas.openxmlformats.org/officeDocument/2006/relationships/slideLayout" Target="../slideLayouts/slideLayout34.xml"/><Relationship Id="rId4" Type="http://schemas.openxmlformats.org/officeDocument/2006/relationships/tags" Target="../tags/tag171.xml"/><Relationship Id="rId9" Type="http://schemas.openxmlformats.org/officeDocument/2006/relationships/tags" Target="../tags/tag176.xml"/></Relationships>
</file>

<file path=ppt/slides/_rels/slide42.xml.rels><?xml version="1.0" encoding="UTF-8" standalone="yes"?>
<Relationships xmlns="http://schemas.openxmlformats.org/package/2006/relationships"><Relationship Id="rId8" Type="http://schemas.openxmlformats.org/officeDocument/2006/relationships/tags" Target="../tags/tag184.xml"/><Relationship Id="rId3" Type="http://schemas.openxmlformats.org/officeDocument/2006/relationships/tags" Target="../tags/tag179.xml"/><Relationship Id="rId7" Type="http://schemas.openxmlformats.org/officeDocument/2006/relationships/tags" Target="../tags/tag183.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5" Type="http://schemas.openxmlformats.org/officeDocument/2006/relationships/tags" Target="../tags/tag181.xml"/><Relationship Id="rId10" Type="http://schemas.openxmlformats.org/officeDocument/2006/relationships/image" Target="../media/image38.png"/><Relationship Id="rId4" Type="http://schemas.openxmlformats.org/officeDocument/2006/relationships/tags" Target="../tags/tag180.xml"/><Relationship Id="rId9"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185.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tags" Target="../tags/tag188.xml"/><Relationship Id="rId7" Type="http://schemas.openxmlformats.org/officeDocument/2006/relationships/tags" Target="../tags/tag192.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5" Type="http://schemas.openxmlformats.org/officeDocument/2006/relationships/tags" Target="../tags/tag190.xml"/><Relationship Id="rId10" Type="http://schemas.openxmlformats.org/officeDocument/2006/relationships/image" Target="../media/image40.png"/><Relationship Id="rId4" Type="http://schemas.openxmlformats.org/officeDocument/2006/relationships/tags" Target="../tags/tag189.xml"/><Relationship Id="rId9" Type="http://schemas.openxmlformats.org/officeDocument/2006/relationships/image" Target="../media/image39.png"/></Relationships>
</file>

<file path=ppt/slides/_rels/slide45.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tags" Target="../tags/tag195.xml"/><Relationship Id="rId7" Type="http://schemas.openxmlformats.org/officeDocument/2006/relationships/slideLayout" Target="../slideLayouts/slideLayout49.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s>
</file>

<file path=ppt/slides/_rels/slide4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200.xml"/><Relationship Id="rId7" Type="http://schemas.openxmlformats.org/officeDocument/2006/relationships/slideLayout" Target="../slideLayouts/slideLayout15.xml"/><Relationship Id="rId2" Type="http://schemas.openxmlformats.org/officeDocument/2006/relationships/tags" Target="../tags/tag199.xml"/><Relationship Id="rId1" Type="http://schemas.openxmlformats.org/officeDocument/2006/relationships/themeOverride" Target="../theme/themeOverride1.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9" Type="http://schemas.openxmlformats.org/officeDocument/2006/relationships/image" Target="../media/image43.png"/></Relationships>
</file>

<file path=ppt/slides/_rels/slide4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206.xml"/><Relationship Id="rId7" Type="http://schemas.openxmlformats.org/officeDocument/2006/relationships/image" Target="../media/image44.png"/><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slideLayout" Target="../slideLayouts/slideLayout15.xml"/><Relationship Id="rId5" Type="http://schemas.openxmlformats.org/officeDocument/2006/relationships/tags" Target="../tags/tag208.xml"/><Relationship Id="rId4" Type="http://schemas.openxmlformats.org/officeDocument/2006/relationships/tags" Target="../tags/tag20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209.xml"/></Relationships>
</file>

<file path=ppt/slides/_rels/slide49.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tags" Target="../tags/tag222.xml"/><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tags" Target="../tags/tag221.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tags" Target="../tags/tag220.xml"/><Relationship Id="rId5" Type="http://schemas.openxmlformats.org/officeDocument/2006/relationships/tags" Target="../tags/tag214.xml"/><Relationship Id="rId15" Type="http://schemas.openxmlformats.org/officeDocument/2006/relationships/slideLayout" Target="../slideLayouts/slideLayout4.xml"/><Relationship Id="rId10" Type="http://schemas.openxmlformats.org/officeDocument/2006/relationships/tags" Target="../tags/tag219.xml"/><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tags" Target="../tags/tag223.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5.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3.xml"/><Relationship Id="rId5" Type="http://schemas.openxmlformats.org/officeDocument/2006/relationships/tags" Target="../tags/tag15.xml"/><Relationship Id="rId4" Type="http://schemas.openxmlformats.org/officeDocument/2006/relationships/tags" Target="../tags/tag14.xml"/></Relationships>
</file>

<file path=ppt/slides/_rels/slide50.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4"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28.xml"/><Relationship Id="rId1" Type="http://schemas.openxmlformats.org/officeDocument/2006/relationships/tags" Target="../tags/tag22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image" Target="../media/image16.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slideLayout" Target="../slideLayouts/slideLayout31.xml"/><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image" Target="../media/image18.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tags" Target="../tags/tag31.xml"/><Relationship Id="rId10" Type="http://schemas.openxmlformats.org/officeDocument/2006/relationships/tags" Target="../tags/tag26.xml"/><Relationship Id="rId19" Type="http://schemas.openxmlformats.org/officeDocument/2006/relationships/image" Target="../media/image17.png"/><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s/_rels/slide8.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slideLayout" Target="../slideLayouts/slideLayout33.xml"/><Relationship Id="rId4" Type="http://schemas.openxmlformats.org/officeDocument/2006/relationships/tags" Target="../tags/tag36.xml"/><Relationship Id="rId9" Type="http://schemas.openxmlformats.org/officeDocument/2006/relationships/tags" Target="../tags/tag41.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4.xml"/><Relationship Id="rId7" Type="http://schemas.openxmlformats.org/officeDocument/2006/relationships/image" Target="../media/image19.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33.xml"/><Relationship Id="rId5" Type="http://schemas.openxmlformats.org/officeDocument/2006/relationships/tags" Target="../tags/tag46.xml"/><Relationship Id="rId4"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DE9121B-5E29-476E-A659-CE59D8F2D778}"/>
              </a:ext>
            </a:extLst>
          </p:cNvPr>
          <p:cNvSpPr>
            <a:spLocks noGrp="1"/>
          </p:cNvSpPr>
          <p:nvPr>
            <p:ph type="ctrTitle"/>
            <p:custDataLst>
              <p:tags r:id="rId1"/>
            </p:custDataLst>
          </p:nvPr>
        </p:nvSpPr>
        <p:spPr>
          <a:xfrm>
            <a:off x="1113737" y="1764000"/>
            <a:ext cx="11233151" cy="1620000"/>
          </a:xfrm>
        </p:spPr>
        <p:txBody>
          <a:bodyPr/>
          <a:lstStyle/>
          <a:p>
            <a:r>
              <a:rPr lang="de-DE" dirty="0"/>
              <a:t>Roadshow P&amp;C</a:t>
            </a:r>
          </a:p>
        </p:txBody>
      </p:sp>
      <p:sp>
        <p:nvSpPr>
          <p:cNvPr id="9" name="Untertitel 8">
            <a:extLst>
              <a:ext uri="{FF2B5EF4-FFF2-40B4-BE49-F238E27FC236}">
                <a16:creationId xmlns:a16="http://schemas.microsoft.com/office/drawing/2014/main" id="{EE9B0C72-0DB7-40B9-9454-264D9D37B510}"/>
              </a:ext>
            </a:extLst>
          </p:cNvPr>
          <p:cNvSpPr>
            <a:spLocks noGrp="1"/>
          </p:cNvSpPr>
          <p:nvPr>
            <p:ph type="subTitle" idx="1"/>
            <p:custDataLst>
              <p:tags r:id="rId2"/>
            </p:custDataLst>
          </p:nvPr>
        </p:nvSpPr>
        <p:spPr>
          <a:xfrm>
            <a:off x="4295776" y="3384000"/>
            <a:ext cx="7416800" cy="1656000"/>
          </a:xfrm>
        </p:spPr>
        <p:txBody>
          <a:bodyPr/>
          <a:lstStyle/>
          <a:p>
            <a:r>
              <a:rPr lang="de-DE" dirty="0"/>
              <a:t>25 </a:t>
            </a:r>
            <a:r>
              <a:rPr lang="de-DE" dirty="0" err="1"/>
              <a:t>mai</a:t>
            </a:r>
            <a:r>
              <a:rPr lang="de-DE" dirty="0"/>
              <a:t> 2022 La </a:t>
            </a:r>
            <a:r>
              <a:rPr lang="de-DE" dirty="0" err="1"/>
              <a:t>Hulpe</a:t>
            </a:r>
            <a:endParaRPr lang="de-DE" dirty="0"/>
          </a:p>
        </p:txBody>
      </p:sp>
    </p:spTree>
    <p:extLst>
      <p:ext uri="{BB962C8B-B14F-4D97-AF65-F5344CB8AC3E}">
        <p14:creationId xmlns:p14="http://schemas.microsoft.com/office/powerpoint/2010/main" val="415096144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8">
            <a:extLst>
              <a:ext uri="{FF2B5EF4-FFF2-40B4-BE49-F238E27FC236}">
                <a16:creationId xmlns:a16="http://schemas.microsoft.com/office/drawing/2014/main" id="{EE9B0C72-0DB7-40B9-9454-264D9D37B510}"/>
              </a:ext>
            </a:extLst>
          </p:cNvPr>
          <p:cNvSpPr>
            <a:spLocks noGrp="1"/>
          </p:cNvSpPr>
          <p:nvPr>
            <p:ph type="subTitle" idx="1"/>
            <p:custDataLst>
              <p:tags r:id="rId1"/>
            </p:custDataLst>
          </p:nvPr>
        </p:nvSpPr>
        <p:spPr>
          <a:xfrm>
            <a:off x="1212131" y="2415290"/>
            <a:ext cx="11233776" cy="2887655"/>
          </a:xfrm>
          <a:effectLst>
            <a:outerShdw blurRad="50800" dist="38100" dir="13500000" algn="br" rotWithShape="0">
              <a:prstClr val="black">
                <a:alpha val="40000"/>
              </a:prstClr>
            </a:outerShdw>
          </a:effectLst>
        </p:spPr>
        <p:txBody>
          <a:bodyPr/>
          <a:lstStyle/>
          <a:p>
            <a:r>
              <a:rPr lang="de-DE" sz="6600" dirty="0" err="1"/>
              <a:t>Introduction</a:t>
            </a:r>
            <a:r>
              <a:rPr lang="de-DE" sz="6600" dirty="0"/>
              <a:t> :</a:t>
            </a:r>
          </a:p>
          <a:p>
            <a:pPr lvl="1"/>
            <a:r>
              <a:rPr lang="de-DE" sz="6600" dirty="0"/>
              <a:t>		</a:t>
            </a:r>
            <a:r>
              <a:rPr lang="de-DE" sz="6600" dirty="0" err="1"/>
              <a:t>notre</a:t>
            </a:r>
            <a:r>
              <a:rPr lang="de-DE" sz="6600" dirty="0"/>
              <a:t> </a:t>
            </a:r>
            <a:r>
              <a:rPr lang="de-DE" sz="6600" dirty="0" err="1"/>
              <a:t>stratégie</a:t>
            </a:r>
            <a:endParaRPr lang="de-DE" sz="6600" dirty="0"/>
          </a:p>
        </p:txBody>
      </p:sp>
      <p:pic>
        <p:nvPicPr>
          <p:cNvPr id="12" name="Picture 11">
            <a:extLst>
              <a:ext uri="{FF2B5EF4-FFF2-40B4-BE49-F238E27FC236}">
                <a16:creationId xmlns:a16="http://schemas.microsoft.com/office/drawing/2014/main" id="{509B47D8-3C97-4366-8884-33294A16DF83}"/>
              </a:ext>
            </a:extLst>
          </p:cNvPr>
          <p:cNvPicPr>
            <a:picLocks noChangeAspect="1"/>
          </p:cNvPicPr>
          <p:nvPr>
            <p:custDataLst>
              <p:tags r:id="rId2"/>
            </p:custDataLst>
          </p:nvPr>
        </p:nvPicPr>
        <p:blipFill>
          <a:blip r:embed="rId4"/>
          <a:stretch>
            <a:fillRect/>
          </a:stretch>
        </p:blipFill>
        <p:spPr>
          <a:xfrm>
            <a:off x="7549979" y="0"/>
            <a:ext cx="4642021" cy="3481516"/>
          </a:xfrm>
          <a:prstGeom prst="rect">
            <a:avLst/>
          </a:prstGeom>
        </p:spPr>
      </p:pic>
    </p:spTree>
    <p:extLst>
      <p:ext uri="{BB962C8B-B14F-4D97-AF65-F5344CB8AC3E}">
        <p14:creationId xmlns:p14="http://schemas.microsoft.com/office/powerpoint/2010/main" val="325294494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09CB10A-19A8-40F8-A0A8-7667CD8F9D29}"/>
              </a:ext>
            </a:extLst>
          </p:cNvPr>
          <p:cNvSpPr>
            <a:spLocks noGrp="1"/>
          </p:cNvSpPr>
          <p:nvPr>
            <p:ph type="sldNum" sz="quarter" idx="17"/>
            <p:custDataLst>
              <p:tags r:id="rId1"/>
            </p:custDataLst>
          </p:nvPr>
        </p:nvSpPr>
        <p:spPr>
          <a:xfrm>
            <a:off x="11443580" y="6372000"/>
            <a:ext cx="268995" cy="144000"/>
          </a:xfrm>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0F96B16C-3F5F-44BC-AFCC-8CBCBD90898D}"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11</a:t>
            </a:fld>
            <a:endParaRPr kumimoji="0" lang="de-DE" sz="800" b="1" i="0" u="none" strike="noStrike" kern="1200" cap="none" spc="0" normalizeH="0" baseline="0" noProof="0">
              <a:ln>
                <a:noFill/>
              </a:ln>
              <a:solidFill>
                <a:srgbClr val="003781"/>
              </a:solidFill>
              <a:effectLst/>
              <a:uLnTx/>
              <a:uFillTx/>
              <a:latin typeface="Arial" panose="020B0604020202020204"/>
              <a:ea typeface="+mn-ea"/>
              <a:cs typeface="+mn-cs"/>
            </a:endParaRPr>
          </a:p>
        </p:txBody>
      </p:sp>
      <p:sp>
        <p:nvSpPr>
          <p:cNvPr id="7" name="Inhaltsplatzhalter 6">
            <a:extLst>
              <a:ext uri="{FF2B5EF4-FFF2-40B4-BE49-F238E27FC236}">
                <a16:creationId xmlns:a16="http://schemas.microsoft.com/office/drawing/2014/main" id="{ECBAD7FB-1C8C-44B4-8C0D-DAD98BBC1D33}"/>
              </a:ext>
            </a:extLst>
          </p:cNvPr>
          <p:cNvSpPr>
            <a:spLocks noGrp="1"/>
          </p:cNvSpPr>
          <p:nvPr>
            <p:ph type="body" sz="quarter" idx="18"/>
            <p:custDataLst>
              <p:tags r:id="rId2"/>
            </p:custDataLst>
          </p:nvPr>
        </p:nvSpPr>
        <p:spPr>
          <a:xfrm>
            <a:off x="1061223" y="2706108"/>
            <a:ext cx="10560317" cy="1445784"/>
          </a:xfrm>
        </p:spPr>
        <p:txBody>
          <a:bodyPr/>
          <a:lstStyle/>
          <a:p>
            <a:r>
              <a:rPr lang="en-US" sz="4400" dirty="0">
                <a:solidFill>
                  <a:schemeClr val="bg1"/>
                </a:solidFill>
              </a:rPr>
              <a:t>“</a:t>
            </a:r>
            <a:r>
              <a:rPr lang="fr-FR" sz="4400" dirty="0">
                <a:solidFill>
                  <a:schemeClr val="bg1"/>
                </a:solidFill>
              </a:rPr>
              <a:t>Nous voulons être et rester </a:t>
            </a:r>
            <a:r>
              <a:rPr lang="fr-FR" sz="4400" dirty="0">
                <a:solidFill>
                  <a:srgbClr val="13A0D3"/>
                </a:solidFill>
              </a:rPr>
              <a:t>“top of </a:t>
            </a:r>
            <a:r>
              <a:rPr lang="fr-FR" sz="4400" dirty="0" err="1">
                <a:solidFill>
                  <a:srgbClr val="13A0D3"/>
                </a:solidFill>
              </a:rPr>
              <a:t>mind</a:t>
            </a:r>
            <a:r>
              <a:rPr lang="fr-FR" sz="4400" dirty="0">
                <a:solidFill>
                  <a:srgbClr val="13A0D3"/>
                </a:solidFill>
              </a:rPr>
              <a:t>”</a:t>
            </a:r>
            <a:br>
              <a:rPr lang="fr-FR" sz="4400" dirty="0">
                <a:solidFill>
                  <a:srgbClr val="13A0D3"/>
                </a:solidFill>
              </a:rPr>
            </a:br>
            <a:r>
              <a:rPr lang="fr-FR" sz="4400" dirty="0">
                <a:solidFill>
                  <a:srgbClr val="13A0D3"/>
                </a:solidFill>
              </a:rPr>
              <a:t>- une référence</a:t>
            </a:r>
            <a:r>
              <a:rPr lang="fr-FR" sz="4400" dirty="0">
                <a:solidFill>
                  <a:schemeClr val="bg1"/>
                </a:solidFill>
              </a:rPr>
              <a:t> en assurances non vie, ce pour quoi nous investissons de manière intensive dans </a:t>
            </a:r>
            <a:r>
              <a:rPr lang="fr-FR" sz="4400" dirty="0">
                <a:solidFill>
                  <a:srgbClr val="13A0D3"/>
                </a:solidFill>
              </a:rPr>
              <a:t>un partenariat à long terme</a:t>
            </a:r>
            <a:r>
              <a:rPr lang="fr-FR" sz="4400" dirty="0">
                <a:solidFill>
                  <a:schemeClr val="bg1"/>
                </a:solidFill>
              </a:rPr>
              <a:t>”</a:t>
            </a:r>
          </a:p>
        </p:txBody>
      </p:sp>
      <p:sp>
        <p:nvSpPr>
          <p:cNvPr id="5" name="Titel 7">
            <a:extLst>
              <a:ext uri="{FF2B5EF4-FFF2-40B4-BE49-F238E27FC236}">
                <a16:creationId xmlns:a16="http://schemas.microsoft.com/office/drawing/2014/main" id="{41CD6082-44C2-46D1-ADB0-DB92ABD95161}"/>
              </a:ext>
            </a:extLst>
          </p:cNvPr>
          <p:cNvSpPr txBox="1">
            <a:spLocks/>
          </p:cNvSpPr>
          <p:nvPr>
            <p:custDataLst>
              <p:tags r:id="rId3"/>
            </p:custDataLst>
          </p:nvPr>
        </p:nvSpPr>
        <p:spPr>
          <a:xfrm>
            <a:off x="2269927" y="688277"/>
            <a:ext cx="5369123" cy="2400235"/>
          </a:xfrm>
          <a:prstGeom prst="rect">
            <a:avLst/>
          </a:prstGeom>
        </p:spPr>
        <p:txBody>
          <a:bodyPr/>
          <a:lst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4400" dirty="0"/>
              <a:t>Notre </a:t>
            </a:r>
            <a:r>
              <a:rPr lang="de-DE" sz="4400" dirty="0" err="1">
                <a:solidFill>
                  <a:srgbClr val="13A0D3"/>
                </a:solidFill>
                <a:ea typeface="+mn-ea"/>
                <a:cs typeface="+mn-cs"/>
              </a:rPr>
              <a:t>promesse</a:t>
            </a:r>
            <a:br>
              <a:rPr lang="de-DE" sz="4400" dirty="0"/>
            </a:br>
            <a:endParaRPr lang="de-DE" sz="4400" dirty="0">
              <a:solidFill>
                <a:srgbClr val="13A0D3"/>
              </a:solidFill>
            </a:endParaRPr>
          </a:p>
        </p:txBody>
      </p:sp>
      <p:sp>
        <p:nvSpPr>
          <p:cNvPr id="2" name="TextBox 1">
            <a:extLst>
              <a:ext uri="{FF2B5EF4-FFF2-40B4-BE49-F238E27FC236}">
                <a16:creationId xmlns:a16="http://schemas.microsoft.com/office/drawing/2014/main" id="{4842170B-3869-4A49-B5EC-405D61FD973A}"/>
              </a:ext>
            </a:extLst>
          </p:cNvPr>
          <p:cNvSpPr txBox="1"/>
          <p:nvPr>
            <p:custDataLst>
              <p:tags r:id="rId4"/>
            </p:custDataLst>
          </p:nvPr>
        </p:nvSpPr>
        <p:spPr>
          <a:xfrm>
            <a:off x="7181850" y="6516000"/>
            <a:ext cx="914400" cy="914400"/>
          </a:xfrm>
          <a:prstGeom prst="rect">
            <a:avLst/>
          </a:prstGeom>
          <a:noFill/>
        </p:spPr>
        <p:txBody>
          <a:bodyPr wrap="none" lIns="0" tIns="0" rIns="0" bIns="0" rtlCol="0" anchor="t" anchorCtr="0">
            <a:noAutofit/>
          </a:bodyPr>
          <a:lstStyle/>
          <a:p>
            <a:pPr algn="l"/>
            <a:endParaRPr lang="nl-BE" sz="1600" dirty="0">
              <a:solidFill>
                <a:srgbClr val="FF0000"/>
              </a:solidFill>
            </a:endParaRPr>
          </a:p>
        </p:txBody>
      </p:sp>
    </p:spTree>
    <p:extLst>
      <p:ext uri="{BB962C8B-B14F-4D97-AF65-F5344CB8AC3E}">
        <p14:creationId xmlns:p14="http://schemas.microsoft.com/office/powerpoint/2010/main" val="217542073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custDataLst>
              <p:tags r:id="rId1"/>
            </p:custDataLst>
          </p:nvPr>
        </p:nvSpPr>
        <p:spPr>
          <a:xfrm>
            <a:off x="11694867" y="5984076"/>
            <a:ext cx="495546" cy="875512"/>
          </a:xfrm>
          <a:prstGeom prst="rect">
            <a:avLst/>
          </a:prstGeom>
        </p:spPr>
        <p:txBody>
          <a:bodyPr vert="horz" lIns="72000" tIns="0" rIns="0" bIns="0" rtlCol="0" anchor="ctr" anchorCtr="0">
            <a:noAutofit/>
          </a:bodyPr>
          <a:lstStyle>
            <a:defPPr>
              <a:defRPr lang="de-DE"/>
            </a:defPPr>
            <a:lvl1pPr marL="0" algn="l" defTabSz="1219170" rtl="0" eaLnBrk="1" latinLnBrk="0" hangingPunct="1">
              <a:defRPr sz="794" b="1" kern="1200">
                <a:solidFill>
                  <a:schemeClr val="bg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0F96B16C-3F5F-44BC-AFCC-8CBCBD90898D}" type="slidenum">
              <a:rPr lang="de-DE" smtClean="0"/>
              <a:pPr/>
              <a:t>12</a:t>
            </a:fld>
            <a:endParaRPr lang="de-DE" dirty="0"/>
          </a:p>
        </p:txBody>
      </p:sp>
      <p:sp>
        <p:nvSpPr>
          <p:cNvPr id="12" name="Titel 3">
            <a:extLst>
              <a:ext uri="{FF2B5EF4-FFF2-40B4-BE49-F238E27FC236}">
                <a16:creationId xmlns:a16="http://schemas.microsoft.com/office/drawing/2014/main" id="{00DE7A36-8B57-4026-A5E6-D8D486341B39}"/>
              </a:ext>
            </a:extLst>
          </p:cNvPr>
          <p:cNvSpPr txBox="1">
            <a:spLocks/>
          </p:cNvSpPr>
          <p:nvPr>
            <p:custDataLst>
              <p:tags r:id="rId2"/>
            </p:custDataLst>
          </p:nvPr>
        </p:nvSpPr>
        <p:spPr>
          <a:xfrm>
            <a:off x="497635" y="496724"/>
            <a:ext cx="10968328" cy="723831"/>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3800" dirty="0" err="1"/>
              <a:t>Particuliers</a:t>
            </a:r>
            <a:r>
              <a:rPr lang="de-DE" sz="3800" dirty="0"/>
              <a:t> : </a:t>
            </a:r>
            <a:r>
              <a:rPr lang="de-DE" sz="3800" dirty="0">
                <a:solidFill>
                  <a:srgbClr val="13A0D3"/>
                </a:solidFill>
              </a:rPr>
              <a:t>„</a:t>
            </a:r>
            <a:r>
              <a:rPr lang="fr-FR" sz="3800" dirty="0">
                <a:solidFill>
                  <a:srgbClr val="13A0D3"/>
                </a:solidFill>
              </a:rPr>
              <a:t>nous sommes là pour vous</a:t>
            </a:r>
            <a:r>
              <a:rPr lang="de-DE" sz="3800" dirty="0">
                <a:solidFill>
                  <a:srgbClr val="13A0D3"/>
                </a:solidFill>
              </a:rPr>
              <a:t>…“</a:t>
            </a:r>
          </a:p>
          <a:p>
            <a:endParaRPr lang="de-DE" sz="3800" dirty="0">
              <a:solidFill>
                <a:srgbClr val="13A0D3"/>
              </a:solidFill>
            </a:endParaRPr>
          </a:p>
        </p:txBody>
      </p:sp>
      <p:sp>
        <p:nvSpPr>
          <p:cNvPr id="6" name="Content Placeholder 1">
            <a:extLst>
              <a:ext uri="{FF2B5EF4-FFF2-40B4-BE49-F238E27FC236}">
                <a16:creationId xmlns:a16="http://schemas.microsoft.com/office/drawing/2014/main" id="{EA33238A-4F22-4F82-A341-0CB00A03E3DC}"/>
              </a:ext>
            </a:extLst>
          </p:cNvPr>
          <p:cNvSpPr txBox="1">
            <a:spLocks/>
          </p:cNvSpPr>
          <p:nvPr>
            <p:custDataLst>
              <p:tags r:id="rId3"/>
            </p:custDataLst>
          </p:nvPr>
        </p:nvSpPr>
        <p:spPr>
          <a:xfrm>
            <a:off x="516513" y="1423558"/>
            <a:ext cx="11675487" cy="4539288"/>
          </a:xfrm>
          <a:prstGeom prst="rect">
            <a:avLst/>
          </a:prstGeom>
        </p:spPr>
        <p:txBody>
          <a:bodyPr/>
          <a:lstStyle>
            <a:lvl1pPr marL="0" indent="0" algn="l" defTabSz="967618" rtl="0" eaLnBrk="1" latinLnBrk="0" hangingPunct="1">
              <a:lnSpc>
                <a:spcPct val="100000"/>
              </a:lnSpc>
              <a:spcBef>
                <a:spcPts val="0"/>
              </a:spcBef>
              <a:buFont typeface="+mj-lt"/>
              <a:buNone/>
              <a:defRPr sz="1905" kern="1200">
                <a:solidFill>
                  <a:schemeClr val="bg1"/>
                </a:solidFill>
                <a:latin typeface="+mn-lt"/>
                <a:ea typeface="+mn-ea"/>
                <a:cs typeface="+mn-cs"/>
              </a:defRPr>
            </a:lvl1pPr>
            <a:lvl2pPr marL="0" indent="0" algn="l" defTabSz="967618" rtl="0" eaLnBrk="1" latinLnBrk="0" hangingPunct="1">
              <a:lnSpc>
                <a:spcPct val="100000"/>
              </a:lnSpc>
              <a:spcBef>
                <a:spcPts val="0"/>
              </a:spcBef>
              <a:buFont typeface="Arial" panose="020B0604020202020204" pitchFamily="34" charset="0"/>
              <a:buNone/>
              <a:defRPr sz="1587" kern="1200">
                <a:solidFill>
                  <a:schemeClr val="bg1"/>
                </a:solidFill>
                <a:latin typeface="+mn-lt"/>
                <a:ea typeface="+mn-ea"/>
                <a:cs typeface="+mn-cs"/>
              </a:defRPr>
            </a:lvl2pPr>
            <a:lvl3pPr marL="228571" indent="-228571" algn="l" defTabSz="967618" rtl="0" eaLnBrk="1" latinLnBrk="0" hangingPunct="1">
              <a:lnSpc>
                <a:spcPct val="100000"/>
              </a:lnSpc>
              <a:spcBef>
                <a:spcPts val="0"/>
              </a:spcBef>
              <a:buFont typeface="Arial" panose="020B0604020202020204" pitchFamily="34" charset="0"/>
              <a:buChar char="•"/>
              <a:defRPr sz="1587" kern="1200">
                <a:solidFill>
                  <a:schemeClr val="bg1"/>
                </a:solidFill>
                <a:latin typeface="+mn-lt"/>
                <a:ea typeface="+mn-ea"/>
                <a:cs typeface="+mn-cs"/>
              </a:defRPr>
            </a:lvl3pPr>
            <a:lvl4pPr marL="228571" indent="-228571" algn="l" defTabSz="967618" rtl="0" eaLnBrk="1" latinLnBrk="0" hangingPunct="1">
              <a:lnSpc>
                <a:spcPct val="100000"/>
              </a:lnSpc>
              <a:spcBef>
                <a:spcPts val="0"/>
              </a:spcBef>
              <a:buFont typeface="+mj-lt"/>
              <a:buAutoNum type="arabicPeriod"/>
              <a:defRPr sz="1587" kern="1200">
                <a:solidFill>
                  <a:schemeClr val="bg1"/>
                </a:solidFill>
                <a:latin typeface="+mn-lt"/>
                <a:ea typeface="+mn-ea"/>
                <a:cs typeface="+mn-cs"/>
              </a:defRPr>
            </a:lvl4pPr>
            <a:lvl5pPr marL="228571" indent="-228571" algn="l" defTabSz="967618" rtl="0" eaLnBrk="1" latinLnBrk="0" hangingPunct="1">
              <a:lnSpc>
                <a:spcPct val="100000"/>
              </a:lnSpc>
              <a:spcBef>
                <a:spcPts val="0"/>
              </a:spcBef>
              <a:buFont typeface="+mj-lt"/>
              <a:buAutoNum type="arabicPeriod"/>
              <a:defRPr sz="1905" kern="1200">
                <a:solidFill>
                  <a:schemeClr val="bg1"/>
                </a:solidFill>
                <a:latin typeface="+mn-lt"/>
                <a:ea typeface="+mn-ea"/>
                <a:cs typeface="+mn-cs"/>
              </a:defRPr>
            </a:lvl5pPr>
            <a:lvl6pPr marL="380952" indent="0" algn="l" defTabSz="967618" rtl="0" eaLnBrk="1" latinLnBrk="0" hangingPunct="1">
              <a:lnSpc>
                <a:spcPct val="90000"/>
              </a:lnSpc>
              <a:spcBef>
                <a:spcPts val="635"/>
              </a:spcBef>
              <a:buFont typeface="Arial" panose="020B0604020202020204" pitchFamily="34" charset="0"/>
              <a:buNone/>
              <a:defRPr sz="1905" kern="1200">
                <a:solidFill>
                  <a:srgbClr val="FF0000"/>
                </a:solidFill>
                <a:latin typeface="+mn-lt"/>
                <a:ea typeface="+mn-ea"/>
                <a:cs typeface="+mn-cs"/>
              </a:defRPr>
            </a:lvl6pPr>
            <a:lvl7pPr marL="3144759"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568"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377"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defTabSz="967134"/>
            <a:r>
              <a:rPr lang="fr-BE" sz="2000" b="1" dirty="0">
                <a:solidFill>
                  <a:srgbClr val="13A0D3"/>
                </a:solidFill>
                <a:latin typeface="+mj-lt"/>
              </a:rPr>
              <a:t>De manière concrète, cela signifie, en 2022 : </a:t>
            </a:r>
          </a:p>
          <a:p>
            <a:pPr marL="285750" lvl="1" indent="-285750" defTabSz="967134">
              <a:buClr>
                <a:srgbClr val="13A0D3"/>
              </a:buClr>
              <a:buFont typeface="Wingdings" panose="05000000000000000000" pitchFamily="2" charset="2"/>
              <a:buChar char="§"/>
            </a:pPr>
            <a:endParaRPr lang="fr-BE" sz="1800" dirty="0">
              <a:solidFill>
                <a:srgbClr val="003781"/>
              </a:solidFill>
            </a:endParaRPr>
          </a:p>
          <a:p>
            <a:pPr marL="285750" lvl="1" indent="-285750" defTabSz="967134">
              <a:buClr>
                <a:srgbClr val="13A0D3"/>
              </a:buClr>
              <a:buFont typeface="Wingdings" panose="05000000000000000000" pitchFamily="2" charset="2"/>
              <a:buChar char="§"/>
            </a:pPr>
            <a:r>
              <a:rPr lang="fr-BE" sz="1800" dirty="0">
                <a:solidFill>
                  <a:srgbClr val="003781"/>
                </a:solidFill>
              </a:rPr>
              <a:t>Un positionnement tarifaire </a:t>
            </a:r>
            <a:r>
              <a:rPr lang="fr-BE" sz="1800" b="1" dirty="0">
                <a:solidFill>
                  <a:srgbClr val="003781"/>
                </a:solidFill>
              </a:rPr>
              <a:t>durable</a:t>
            </a:r>
            <a:endParaRPr lang="fr-BE" sz="1800" b="1" strike="sngStrike" dirty="0">
              <a:solidFill>
                <a:srgbClr val="003781"/>
              </a:solidFill>
            </a:endParaRPr>
          </a:p>
          <a:p>
            <a:pPr marL="285750" lvl="1" indent="-285750" defTabSz="967134">
              <a:buClr>
                <a:srgbClr val="13A0D3"/>
              </a:buClr>
              <a:buFont typeface="Wingdings" panose="05000000000000000000" pitchFamily="2" charset="2"/>
              <a:buChar char="§"/>
            </a:pPr>
            <a:endParaRPr lang="fr-BE" sz="1800" dirty="0">
              <a:solidFill>
                <a:srgbClr val="003781"/>
              </a:solidFill>
            </a:endParaRPr>
          </a:p>
          <a:p>
            <a:pPr marL="285750" lvl="1" indent="-285750" defTabSz="967134">
              <a:buClr>
                <a:srgbClr val="13A0D3"/>
              </a:buClr>
              <a:buFont typeface="Wingdings" panose="05000000000000000000" pitchFamily="2" charset="2"/>
              <a:buChar char="§"/>
            </a:pPr>
            <a:r>
              <a:rPr lang="fr-BE" sz="1800" b="1" dirty="0">
                <a:solidFill>
                  <a:srgbClr val="003781"/>
                </a:solidFill>
              </a:rPr>
              <a:t>Une amélioration de la qualité des opérations : </a:t>
            </a:r>
            <a:r>
              <a:rPr lang="fr-BE" sz="1800" dirty="0">
                <a:solidFill>
                  <a:srgbClr val="003781"/>
                </a:solidFill>
              </a:rPr>
              <a:t>accessibilité, procès et communication</a:t>
            </a:r>
          </a:p>
          <a:p>
            <a:pPr marL="285750" lvl="1" indent="-285750" defTabSz="967134">
              <a:buClr>
                <a:srgbClr val="13A0D3"/>
              </a:buClr>
              <a:buFont typeface="Wingdings" panose="05000000000000000000" pitchFamily="2" charset="2"/>
              <a:buChar char="§"/>
            </a:pPr>
            <a:endParaRPr lang="fr-BE" sz="1800" dirty="0">
              <a:solidFill>
                <a:srgbClr val="003781"/>
              </a:solidFill>
            </a:endParaRPr>
          </a:p>
          <a:p>
            <a:pPr marL="285750" lvl="1" indent="-285750" defTabSz="967134">
              <a:buClr>
                <a:srgbClr val="13A0D3"/>
              </a:buClr>
              <a:buFont typeface="Wingdings" panose="05000000000000000000" pitchFamily="2" charset="2"/>
              <a:buChar char="§"/>
            </a:pPr>
            <a:r>
              <a:rPr lang="fr-BE" sz="1800" b="1" dirty="0">
                <a:solidFill>
                  <a:srgbClr val="003781"/>
                </a:solidFill>
              </a:rPr>
              <a:t>CCC </a:t>
            </a:r>
            <a:r>
              <a:rPr lang="fr-BE" sz="1800" b="1" dirty="0" err="1">
                <a:solidFill>
                  <a:srgbClr val="003781"/>
                </a:solidFill>
              </a:rPr>
              <a:t>Retail</a:t>
            </a:r>
            <a:r>
              <a:rPr lang="fr-BE" sz="1800" b="1" dirty="0">
                <a:solidFill>
                  <a:srgbClr val="003781"/>
                </a:solidFill>
              </a:rPr>
              <a:t> </a:t>
            </a:r>
            <a:r>
              <a:rPr lang="fr-BE" sz="1800" dirty="0">
                <a:solidFill>
                  <a:srgbClr val="003781"/>
                </a:solidFill>
              </a:rPr>
              <a:t>: Service &amp; accessibilité (ouvert de 8h30 -17h00) </a:t>
            </a:r>
          </a:p>
          <a:p>
            <a:pPr marL="285750" lvl="1" indent="-285750" defTabSz="967134">
              <a:buClr>
                <a:srgbClr val="13A0D3"/>
              </a:buClr>
              <a:buFont typeface="Wingdings" panose="05000000000000000000" pitchFamily="2" charset="2"/>
              <a:buChar char="§"/>
            </a:pPr>
            <a:endParaRPr lang="fr-BE" sz="1800" dirty="0">
              <a:solidFill>
                <a:srgbClr val="003781"/>
              </a:solidFill>
            </a:endParaRPr>
          </a:p>
          <a:p>
            <a:pPr marL="285750" lvl="1" indent="-285750" defTabSz="967134">
              <a:buClr>
                <a:srgbClr val="13A0D3"/>
              </a:buClr>
              <a:buFont typeface="Wingdings" panose="05000000000000000000" pitchFamily="2" charset="2"/>
              <a:buChar char="§"/>
            </a:pPr>
            <a:r>
              <a:rPr lang="fr-BE" sz="1800" dirty="0">
                <a:solidFill>
                  <a:srgbClr val="003781"/>
                </a:solidFill>
              </a:rPr>
              <a:t>« </a:t>
            </a:r>
            <a:r>
              <a:rPr lang="fr-FR" sz="1800" dirty="0">
                <a:solidFill>
                  <a:srgbClr val="003781"/>
                </a:solidFill>
              </a:rPr>
              <a:t>La solution en un seul coup</a:t>
            </a:r>
            <a:r>
              <a:rPr lang="fr-BE" sz="1800" dirty="0">
                <a:solidFill>
                  <a:srgbClr val="003781"/>
                </a:solidFill>
              </a:rPr>
              <a:t>» : offrir plus d’autorité aux collaborateurs seniors des OPS</a:t>
            </a:r>
          </a:p>
          <a:p>
            <a:pPr marL="285750" lvl="1" indent="-285750" defTabSz="967134">
              <a:buClr>
                <a:srgbClr val="13A0D3"/>
              </a:buClr>
              <a:buFont typeface="Wingdings" panose="05000000000000000000" pitchFamily="2" charset="2"/>
              <a:buChar char="§"/>
            </a:pPr>
            <a:endParaRPr lang="fr-BE" sz="1800" dirty="0">
              <a:solidFill>
                <a:srgbClr val="003781"/>
              </a:solidFill>
              <a:highlight>
                <a:srgbClr val="FFFF00"/>
              </a:highlight>
            </a:endParaRPr>
          </a:p>
          <a:p>
            <a:pPr marL="285750" lvl="1" indent="-285750" defTabSz="967134">
              <a:buClr>
                <a:srgbClr val="13A0D3"/>
              </a:buClr>
              <a:buFont typeface="Wingdings" panose="05000000000000000000" pitchFamily="2" charset="2"/>
              <a:buChar char="§"/>
            </a:pPr>
            <a:r>
              <a:rPr lang="fr-BE" sz="1800" b="1" dirty="0">
                <a:solidFill>
                  <a:srgbClr val="003781"/>
                </a:solidFill>
              </a:rPr>
              <a:t>Identifier les opportunités de collaboration numérique </a:t>
            </a:r>
            <a:r>
              <a:rPr lang="fr-BE" sz="1800" dirty="0">
                <a:solidFill>
                  <a:srgbClr val="003781"/>
                </a:solidFill>
              </a:rPr>
              <a:t>- avec </a:t>
            </a:r>
            <a:r>
              <a:rPr lang="fr-BE" sz="1800" dirty="0" err="1">
                <a:solidFill>
                  <a:srgbClr val="003781"/>
                </a:solidFill>
              </a:rPr>
              <a:t>ProLink</a:t>
            </a:r>
            <a:endParaRPr lang="fr-BE" sz="1800" dirty="0">
              <a:solidFill>
                <a:srgbClr val="003781"/>
              </a:solidFill>
            </a:endParaRPr>
          </a:p>
          <a:p>
            <a:pPr marL="285750" lvl="1" indent="-285750" defTabSz="967134">
              <a:buClr>
                <a:srgbClr val="13A0D3"/>
              </a:buClr>
              <a:buFont typeface="Wingdings" panose="05000000000000000000" pitchFamily="2" charset="2"/>
              <a:buChar char="§"/>
            </a:pPr>
            <a:endParaRPr lang="fr-BE" sz="1800" dirty="0">
              <a:solidFill>
                <a:srgbClr val="003781"/>
              </a:solidFill>
            </a:endParaRPr>
          </a:p>
          <a:p>
            <a:pPr marL="285750" lvl="1" indent="-285750" defTabSz="967134">
              <a:buClr>
                <a:srgbClr val="13A0D3"/>
              </a:buClr>
              <a:buFont typeface="Wingdings" panose="05000000000000000000" pitchFamily="2" charset="2"/>
              <a:buChar char="§"/>
            </a:pPr>
            <a:r>
              <a:rPr lang="fr-BE" sz="1800" b="1" dirty="0">
                <a:solidFill>
                  <a:srgbClr val="003781"/>
                </a:solidFill>
              </a:rPr>
              <a:t>Se développer </a:t>
            </a:r>
            <a:r>
              <a:rPr lang="fr-BE" sz="1800" dirty="0">
                <a:solidFill>
                  <a:srgbClr val="003781"/>
                </a:solidFill>
              </a:rPr>
              <a:t>avec nos courtiers actuels en s’appuyant sur une connexion plus intensive avec le management  </a:t>
            </a:r>
          </a:p>
          <a:p>
            <a:pPr marL="285750" lvl="1" indent="-285750" defTabSz="967134">
              <a:buClr>
                <a:srgbClr val="13A0D3"/>
              </a:buClr>
              <a:buFont typeface="Wingdings" panose="05000000000000000000" pitchFamily="2" charset="2"/>
              <a:buChar char="§"/>
            </a:pPr>
            <a:endParaRPr lang="fr-BE" sz="1800" dirty="0">
              <a:solidFill>
                <a:srgbClr val="003781"/>
              </a:solidFill>
            </a:endParaRPr>
          </a:p>
          <a:p>
            <a:pPr marL="285750" lvl="1" indent="-285750" defTabSz="967134">
              <a:buClr>
                <a:srgbClr val="13A0D3"/>
              </a:buClr>
              <a:buFont typeface="Wingdings" panose="05000000000000000000" pitchFamily="2" charset="2"/>
              <a:buChar char="§"/>
            </a:pPr>
            <a:r>
              <a:rPr lang="fr-BE" sz="1800" dirty="0">
                <a:solidFill>
                  <a:srgbClr val="003781"/>
                </a:solidFill>
              </a:rPr>
              <a:t>Investir dans de </a:t>
            </a:r>
            <a:r>
              <a:rPr lang="fr-BE" sz="1800" b="1" dirty="0">
                <a:solidFill>
                  <a:srgbClr val="003781"/>
                </a:solidFill>
              </a:rPr>
              <a:t>nouvelles relations </a:t>
            </a:r>
            <a:r>
              <a:rPr lang="fr-BE" sz="1800" dirty="0">
                <a:solidFill>
                  <a:srgbClr val="003781"/>
                </a:solidFill>
              </a:rPr>
              <a:t>avec les courtiers : « Bienvenue aux nouveaux courtiers… »</a:t>
            </a:r>
          </a:p>
          <a:p>
            <a:pPr marL="285750" lvl="1" indent="-285750" defTabSz="967134">
              <a:buClr>
                <a:srgbClr val="13A0D3"/>
              </a:buClr>
              <a:buFont typeface="Wingdings" panose="05000000000000000000" pitchFamily="2" charset="2"/>
              <a:buChar char="§"/>
            </a:pPr>
            <a:endParaRPr lang="fr-BE" sz="1800" dirty="0">
              <a:solidFill>
                <a:srgbClr val="003781"/>
              </a:solidFill>
            </a:endParaRPr>
          </a:p>
          <a:p>
            <a:pPr marL="285664" lvl="1" indent="-285664" defTabSz="967134">
              <a:buFont typeface="Wingdings" panose="05000000000000000000" pitchFamily="2" charset="2"/>
              <a:buChar char="ü"/>
            </a:pPr>
            <a:endParaRPr lang="fr-BE" sz="1800" dirty="0">
              <a:solidFill>
                <a:srgbClr val="003781"/>
              </a:solidFill>
              <a:latin typeface="Allianz Neo PPT"/>
            </a:endParaRPr>
          </a:p>
        </p:txBody>
      </p:sp>
    </p:spTree>
    <p:extLst>
      <p:ext uri="{BB962C8B-B14F-4D97-AF65-F5344CB8AC3E}">
        <p14:creationId xmlns:p14="http://schemas.microsoft.com/office/powerpoint/2010/main" val="368104318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custDataLst>
              <p:tags r:id="rId1"/>
            </p:custDataLst>
          </p:nvPr>
        </p:nvSpPr>
        <p:spPr>
          <a:xfrm>
            <a:off x="11694867" y="5984076"/>
            <a:ext cx="495546" cy="875512"/>
          </a:xfrm>
          <a:prstGeom prst="rect">
            <a:avLst/>
          </a:prstGeom>
        </p:spPr>
        <p:txBody>
          <a:bodyPr vert="horz" lIns="72000" tIns="0" rIns="0" bIns="0" rtlCol="0" anchor="ctr" anchorCtr="0">
            <a:noAutofit/>
          </a:bodyPr>
          <a:lstStyle>
            <a:defPPr>
              <a:defRPr lang="de-DE"/>
            </a:defPPr>
            <a:lvl1pPr marL="0" algn="l" defTabSz="1219170" rtl="0" eaLnBrk="1" latinLnBrk="0" hangingPunct="1">
              <a:defRPr sz="794" b="1" kern="1200">
                <a:solidFill>
                  <a:schemeClr val="bg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0F96B16C-3F5F-44BC-AFCC-8CBCBD90898D}" type="slidenum">
              <a:rPr lang="de-DE" smtClean="0"/>
              <a:pPr/>
              <a:t>13</a:t>
            </a:fld>
            <a:endParaRPr lang="de-DE" dirty="0"/>
          </a:p>
        </p:txBody>
      </p:sp>
      <p:sp>
        <p:nvSpPr>
          <p:cNvPr id="12" name="Titel 3">
            <a:extLst>
              <a:ext uri="{FF2B5EF4-FFF2-40B4-BE49-F238E27FC236}">
                <a16:creationId xmlns:a16="http://schemas.microsoft.com/office/drawing/2014/main" id="{00DE7A36-8B57-4026-A5E6-D8D486341B39}"/>
              </a:ext>
            </a:extLst>
          </p:cNvPr>
          <p:cNvSpPr txBox="1">
            <a:spLocks/>
          </p:cNvSpPr>
          <p:nvPr>
            <p:custDataLst>
              <p:tags r:id="rId2"/>
            </p:custDataLst>
          </p:nvPr>
        </p:nvSpPr>
        <p:spPr>
          <a:xfrm>
            <a:off x="497635" y="496724"/>
            <a:ext cx="10968328" cy="723831"/>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3800" dirty="0"/>
              <a:t>PME : </a:t>
            </a:r>
            <a:r>
              <a:rPr lang="de-DE" sz="3800" dirty="0">
                <a:solidFill>
                  <a:srgbClr val="13A0D3"/>
                </a:solidFill>
              </a:rPr>
              <a:t>„</a:t>
            </a:r>
            <a:r>
              <a:rPr lang="de-DE" sz="3800" dirty="0" err="1">
                <a:solidFill>
                  <a:srgbClr val="13A0D3"/>
                </a:solidFill>
              </a:rPr>
              <a:t>construire</a:t>
            </a:r>
            <a:r>
              <a:rPr lang="de-DE" sz="3800" dirty="0">
                <a:solidFill>
                  <a:srgbClr val="13A0D3"/>
                </a:solidFill>
              </a:rPr>
              <a:t> </a:t>
            </a:r>
            <a:r>
              <a:rPr lang="de-DE" sz="3800" dirty="0" err="1">
                <a:solidFill>
                  <a:srgbClr val="13A0D3"/>
                </a:solidFill>
              </a:rPr>
              <a:t>un</a:t>
            </a:r>
            <a:r>
              <a:rPr lang="de-DE" sz="3800" dirty="0">
                <a:solidFill>
                  <a:srgbClr val="13A0D3"/>
                </a:solidFill>
              </a:rPr>
              <a:t> </a:t>
            </a:r>
            <a:r>
              <a:rPr lang="de-DE" sz="3800" dirty="0" err="1">
                <a:solidFill>
                  <a:srgbClr val="13A0D3"/>
                </a:solidFill>
              </a:rPr>
              <a:t>partenariat</a:t>
            </a:r>
            <a:r>
              <a:rPr lang="de-DE" sz="3800" dirty="0">
                <a:solidFill>
                  <a:srgbClr val="13A0D3"/>
                </a:solidFill>
              </a:rPr>
              <a:t> </a:t>
            </a:r>
            <a:r>
              <a:rPr lang="de-DE" sz="3800" dirty="0" err="1">
                <a:solidFill>
                  <a:srgbClr val="13A0D3"/>
                </a:solidFill>
              </a:rPr>
              <a:t>reconnu</a:t>
            </a:r>
            <a:r>
              <a:rPr lang="de-DE" sz="3800" dirty="0">
                <a:solidFill>
                  <a:srgbClr val="13A0D3"/>
                </a:solidFill>
              </a:rPr>
              <a:t>„</a:t>
            </a:r>
            <a:endParaRPr lang="de-DE" sz="3800" dirty="0">
              <a:solidFill>
                <a:schemeClr val="accent4"/>
              </a:solidFill>
            </a:endParaRPr>
          </a:p>
        </p:txBody>
      </p:sp>
      <p:sp>
        <p:nvSpPr>
          <p:cNvPr id="6" name="Content Placeholder 1">
            <a:extLst>
              <a:ext uri="{FF2B5EF4-FFF2-40B4-BE49-F238E27FC236}">
                <a16:creationId xmlns:a16="http://schemas.microsoft.com/office/drawing/2014/main" id="{DADBA4EE-CD11-42BA-B3AE-8CA98D90445A}"/>
              </a:ext>
            </a:extLst>
          </p:cNvPr>
          <p:cNvSpPr txBox="1">
            <a:spLocks/>
          </p:cNvSpPr>
          <p:nvPr>
            <p:custDataLst>
              <p:tags r:id="rId3"/>
            </p:custDataLst>
          </p:nvPr>
        </p:nvSpPr>
        <p:spPr>
          <a:xfrm>
            <a:off x="554455" y="1344174"/>
            <a:ext cx="11557016" cy="5461846"/>
          </a:xfrm>
          <a:prstGeom prst="rect">
            <a:avLst/>
          </a:prstGeom>
        </p:spPr>
        <p:txBody>
          <a:bodyPr/>
          <a:lstStyle>
            <a:lvl1pPr marL="0" indent="0" algn="l" defTabSz="967618" rtl="0" eaLnBrk="1" latinLnBrk="0" hangingPunct="1">
              <a:lnSpc>
                <a:spcPct val="100000"/>
              </a:lnSpc>
              <a:spcBef>
                <a:spcPts val="0"/>
              </a:spcBef>
              <a:buFont typeface="+mj-lt"/>
              <a:buNone/>
              <a:defRPr sz="1905" kern="1200">
                <a:solidFill>
                  <a:schemeClr val="bg1"/>
                </a:solidFill>
                <a:latin typeface="+mn-lt"/>
                <a:ea typeface="+mn-ea"/>
                <a:cs typeface="+mn-cs"/>
              </a:defRPr>
            </a:lvl1pPr>
            <a:lvl2pPr marL="0" indent="0" algn="l" defTabSz="967618" rtl="0" eaLnBrk="1" latinLnBrk="0" hangingPunct="1">
              <a:lnSpc>
                <a:spcPct val="100000"/>
              </a:lnSpc>
              <a:spcBef>
                <a:spcPts val="0"/>
              </a:spcBef>
              <a:buFont typeface="Arial" panose="020B0604020202020204" pitchFamily="34" charset="0"/>
              <a:buNone/>
              <a:defRPr sz="1587" kern="1200">
                <a:solidFill>
                  <a:schemeClr val="bg1"/>
                </a:solidFill>
                <a:latin typeface="+mn-lt"/>
                <a:ea typeface="+mn-ea"/>
                <a:cs typeface="+mn-cs"/>
              </a:defRPr>
            </a:lvl2pPr>
            <a:lvl3pPr marL="228571" indent="-228571" algn="l" defTabSz="967618" rtl="0" eaLnBrk="1" latinLnBrk="0" hangingPunct="1">
              <a:lnSpc>
                <a:spcPct val="100000"/>
              </a:lnSpc>
              <a:spcBef>
                <a:spcPts val="0"/>
              </a:spcBef>
              <a:buFont typeface="Arial" panose="020B0604020202020204" pitchFamily="34" charset="0"/>
              <a:buChar char="•"/>
              <a:defRPr sz="1587" kern="1200">
                <a:solidFill>
                  <a:schemeClr val="bg1"/>
                </a:solidFill>
                <a:latin typeface="+mn-lt"/>
                <a:ea typeface="+mn-ea"/>
                <a:cs typeface="+mn-cs"/>
              </a:defRPr>
            </a:lvl3pPr>
            <a:lvl4pPr marL="228571" indent="-228571" algn="l" defTabSz="967618" rtl="0" eaLnBrk="1" latinLnBrk="0" hangingPunct="1">
              <a:lnSpc>
                <a:spcPct val="100000"/>
              </a:lnSpc>
              <a:spcBef>
                <a:spcPts val="0"/>
              </a:spcBef>
              <a:buFont typeface="+mj-lt"/>
              <a:buAutoNum type="arabicPeriod"/>
              <a:defRPr sz="1587" kern="1200">
                <a:solidFill>
                  <a:schemeClr val="bg1"/>
                </a:solidFill>
                <a:latin typeface="+mn-lt"/>
                <a:ea typeface="+mn-ea"/>
                <a:cs typeface="+mn-cs"/>
              </a:defRPr>
            </a:lvl4pPr>
            <a:lvl5pPr marL="228571" indent="-228571" algn="l" defTabSz="967618" rtl="0" eaLnBrk="1" latinLnBrk="0" hangingPunct="1">
              <a:lnSpc>
                <a:spcPct val="100000"/>
              </a:lnSpc>
              <a:spcBef>
                <a:spcPts val="0"/>
              </a:spcBef>
              <a:buFont typeface="+mj-lt"/>
              <a:buAutoNum type="arabicPeriod"/>
              <a:defRPr sz="1905" kern="1200">
                <a:solidFill>
                  <a:schemeClr val="bg1"/>
                </a:solidFill>
                <a:latin typeface="+mn-lt"/>
                <a:ea typeface="+mn-ea"/>
                <a:cs typeface="+mn-cs"/>
              </a:defRPr>
            </a:lvl5pPr>
            <a:lvl6pPr marL="380952" indent="0" algn="l" defTabSz="967618" rtl="0" eaLnBrk="1" latinLnBrk="0" hangingPunct="1">
              <a:lnSpc>
                <a:spcPct val="90000"/>
              </a:lnSpc>
              <a:spcBef>
                <a:spcPts val="635"/>
              </a:spcBef>
              <a:buFont typeface="Arial" panose="020B0604020202020204" pitchFamily="34" charset="0"/>
              <a:buNone/>
              <a:defRPr sz="1905" kern="1200">
                <a:solidFill>
                  <a:srgbClr val="FF0000"/>
                </a:solidFill>
                <a:latin typeface="+mn-lt"/>
                <a:ea typeface="+mn-ea"/>
                <a:cs typeface="+mn-cs"/>
              </a:defRPr>
            </a:lvl6pPr>
            <a:lvl7pPr marL="3144759"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568"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377"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defTabSz="967134"/>
            <a:r>
              <a:rPr lang="fr-BE" sz="2000" b="1" dirty="0">
                <a:solidFill>
                  <a:srgbClr val="13A0D3"/>
                </a:solidFill>
                <a:latin typeface="+mj-lt"/>
              </a:rPr>
              <a:t>De manière concrète, cela signifie, en 2022 : </a:t>
            </a:r>
          </a:p>
          <a:p>
            <a:pPr marL="285750" lvl="1" indent="-285750" defTabSz="967134">
              <a:buClr>
                <a:srgbClr val="13A0D3"/>
              </a:buClr>
              <a:buFont typeface="Wingdings" panose="05000000000000000000" pitchFamily="2" charset="2"/>
              <a:buChar char="§"/>
            </a:pPr>
            <a:endParaRPr lang="fr-BE" sz="1800" dirty="0">
              <a:solidFill>
                <a:srgbClr val="003781"/>
              </a:solidFill>
            </a:endParaRPr>
          </a:p>
          <a:p>
            <a:pPr marL="285750" lvl="1" indent="-285750" defTabSz="967134">
              <a:buClr>
                <a:srgbClr val="13A0D3"/>
              </a:buClr>
              <a:buFont typeface="Wingdings" panose="05000000000000000000" pitchFamily="2" charset="2"/>
              <a:buChar char="§"/>
            </a:pPr>
            <a:r>
              <a:rPr lang="fr-BE" sz="1800" dirty="0">
                <a:solidFill>
                  <a:srgbClr val="003781"/>
                </a:solidFill>
              </a:rPr>
              <a:t>Croissance de nos activités PME : lancement d’une </a:t>
            </a:r>
            <a:r>
              <a:rPr lang="fr-BE" sz="1800" b="1" dirty="0">
                <a:solidFill>
                  <a:srgbClr val="003781"/>
                </a:solidFill>
              </a:rPr>
              <a:t>offre PME améliorée </a:t>
            </a:r>
            <a:r>
              <a:rPr lang="fr-BE" sz="1800" dirty="0">
                <a:solidFill>
                  <a:srgbClr val="003781"/>
                </a:solidFill>
              </a:rPr>
              <a:t>avec des produits et une tarification optimisés, de nouvelles fonctionnalités sur les outils et portails ainsi que des processus améliorés.</a:t>
            </a:r>
          </a:p>
          <a:p>
            <a:pPr marL="285750" lvl="1" indent="-285750" defTabSz="967134">
              <a:buClr>
                <a:srgbClr val="13A0D3"/>
              </a:buClr>
              <a:buFont typeface="Wingdings" panose="05000000000000000000" pitchFamily="2" charset="2"/>
              <a:buChar char="§"/>
            </a:pPr>
            <a:endParaRPr lang="fr-BE" sz="1800" dirty="0">
              <a:solidFill>
                <a:srgbClr val="003781"/>
              </a:solidFill>
            </a:endParaRPr>
          </a:p>
          <a:p>
            <a:pPr marL="285750" lvl="1" indent="-285750" defTabSz="967134">
              <a:buClr>
                <a:srgbClr val="13A0D3"/>
              </a:buClr>
              <a:buFont typeface="Wingdings" panose="05000000000000000000" pitchFamily="2" charset="2"/>
              <a:buChar char="§"/>
            </a:pPr>
            <a:r>
              <a:rPr lang="fr-BE" sz="1800" b="1" dirty="0">
                <a:solidFill>
                  <a:srgbClr val="003781"/>
                </a:solidFill>
              </a:rPr>
              <a:t>Tarification générale</a:t>
            </a:r>
            <a:r>
              <a:rPr lang="fr-BE" sz="1800" dirty="0">
                <a:solidFill>
                  <a:srgbClr val="003781"/>
                </a:solidFill>
              </a:rPr>
              <a:t> bien expliquée et transparente sur toutes les nouvelles initiatives et les nouveaux produits (</a:t>
            </a:r>
            <a:r>
              <a:rPr lang="fr-BE" sz="1800" dirty="0" err="1">
                <a:solidFill>
                  <a:srgbClr val="003781"/>
                </a:solidFill>
              </a:rPr>
              <a:t>cfr</a:t>
            </a:r>
            <a:r>
              <a:rPr lang="fr-BE" sz="1800" dirty="0">
                <a:solidFill>
                  <a:srgbClr val="003781"/>
                </a:solidFill>
              </a:rPr>
              <a:t> petites flottes) ainsi que sur notre approche innovante. </a:t>
            </a:r>
          </a:p>
          <a:p>
            <a:pPr marL="285750" lvl="1" indent="-285750" defTabSz="967134">
              <a:buClr>
                <a:srgbClr val="13A0D3"/>
              </a:buClr>
              <a:buFont typeface="Wingdings" panose="05000000000000000000" pitchFamily="2" charset="2"/>
              <a:buChar char="§"/>
            </a:pPr>
            <a:endParaRPr lang="fr-BE" sz="1800" dirty="0">
              <a:solidFill>
                <a:srgbClr val="003781"/>
              </a:solidFill>
            </a:endParaRPr>
          </a:p>
          <a:p>
            <a:pPr marL="285750" lvl="1" indent="-285750" defTabSz="967134">
              <a:buClr>
                <a:srgbClr val="13A0D3"/>
              </a:buClr>
              <a:buFont typeface="Wingdings" panose="05000000000000000000" pitchFamily="2" charset="2"/>
              <a:buChar char="§"/>
            </a:pPr>
            <a:r>
              <a:rPr lang="fr-BE" sz="1800" dirty="0">
                <a:solidFill>
                  <a:srgbClr val="003781"/>
                </a:solidFill>
              </a:rPr>
              <a:t>Positionnement durable des prix via </a:t>
            </a:r>
            <a:r>
              <a:rPr lang="fr-BE" sz="1800" b="1" dirty="0">
                <a:solidFill>
                  <a:srgbClr val="003781"/>
                </a:solidFill>
              </a:rPr>
              <a:t>de nouvelles structures tarifaires concernant toutes les lignes de produits.</a:t>
            </a:r>
            <a:endParaRPr lang="fr-BE" sz="1800" b="1" u="sng" dirty="0">
              <a:solidFill>
                <a:srgbClr val="003781"/>
              </a:solidFill>
            </a:endParaRPr>
          </a:p>
          <a:p>
            <a:pPr marL="285750" lvl="1" indent="-285750" defTabSz="967134">
              <a:buClr>
                <a:srgbClr val="13A0D3"/>
              </a:buClr>
              <a:buFont typeface="Wingdings" panose="05000000000000000000" pitchFamily="2" charset="2"/>
              <a:buChar char="§"/>
            </a:pPr>
            <a:endParaRPr lang="fr-BE" sz="1800" dirty="0">
              <a:solidFill>
                <a:srgbClr val="003781"/>
              </a:solidFill>
            </a:endParaRPr>
          </a:p>
          <a:p>
            <a:pPr marL="285750" lvl="1" indent="-285750" defTabSz="967134">
              <a:buClr>
                <a:srgbClr val="13A0D3"/>
              </a:buClr>
              <a:buFont typeface="Wingdings" panose="05000000000000000000" pitchFamily="2" charset="2"/>
              <a:buChar char="§"/>
            </a:pPr>
            <a:r>
              <a:rPr lang="fr-BE" sz="1800" dirty="0">
                <a:solidFill>
                  <a:srgbClr val="003781"/>
                </a:solidFill>
              </a:rPr>
              <a:t>Amélioration de la qualité en </a:t>
            </a:r>
            <a:r>
              <a:rPr lang="fr-BE" sz="1800" b="1" dirty="0">
                <a:solidFill>
                  <a:srgbClr val="003781"/>
                </a:solidFill>
              </a:rPr>
              <a:t>opérationnel </a:t>
            </a:r>
            <a:r>
              <a:rPr lang="fr-BE" sz="1800" dirty="0">
                <a:solidFill>
                  <a:srgbClr val="003781"/>
                </a:solidFill>
              </a:rPr>
              <a:t>: accessibilité, optimisation des dossiers, gestion des plaintes et communication claire sur les niveaux de service. </a:t>
            </a:r>
          </a:p>
          <a:p>
            <a:pPr marL="285750" lvl="1" indent="-285750" defTabSz="967134">
              <a:buClr>
                <a:srgbClr val="13A0D3"/>
              </a:buClr>
              <a:buFont typeface="Wingdings" panose="05000000000000000000" pitchFamily="2" charset="2"/>
              <a:buChar char="§"/>
            </a:pPr>
            <a:endParaRPr lang="fr-BE" sz="1800" dirty="0">
              <a:solidFill>
                <a:srgbClr val="003781"/>
              </a:solidFill>
            </a:endParaRPr>
          </a:p>
          <a:p>
            <a:pPr marL="285750" lvl="1" indent="-285750" defTabSz="967134">
              <a:buClr>
                <a:srgbClr val="13A0D3"/>
              </a:buClr>
              <a:buFont typeface="Wingdings" panose="05000000000000000000" pitchFamily="2" charset="2"/>
              <a:buChar char="§"/>
            </a:pPr>
            <a:r>
              <a:rPr lang="fr-BE" sz="1800" dirty="0">
                <a:solidFill>
                  <a:srgbClr val="003781"/>
                </a:solidFill>
              </a:rPr>
              <a:t>Investissements dans nos (futurs) </a:t>
            </a:r>
            <a:r>
              <a:rPr lang="fr-BE" sz="1800" b="1" dirty="0">
                <a:solidFill>
                  <a:srgbClr val="003781"/>
                </a:solidFill>
              </a:rPr>
              <a:t>services numériques </a:t>
            </a:r>
            <a:r>
              <a:rPr lang="fr-BE" sz="1800" dirty="0">
                <a:solidFill>
                  <a:srgbClr val="003781"/>
                </a:solidFill>
              </a:rPr>
              <a:t>: un environnement </a:t>
            </a:r>
            <a:r>
              <a:rPr lang="fr-BE" sz="1800" dirty="0" err="1">
                <a:solidFill>
                  <a:srgbClr val="003781"/>
                </a:solidFill>
              </a:rPr>
              <a:t>MyAllianzBroker</a:t>
            </a:r>
            <a:r>
              <a:rPr lang="fr-BE" sz="1800" dirty="0">
                <a:solidFill>
                  <a:srgbClr val="003781"/>
                </a:solidFill>
              </a:rPr>
              <a:t> pour la gamme de produits destinés aux PME.</a:t>
            </a:r>
          </a:p>
        </p:txBody>
      </p:sp>
    </p:spTree>
    <p:extLst>
      <p:ext uri="{BB962C8B-B14F-4D97-AF65-F5344CB8AC3E}">
        <p14:creationId xmlns:p14="http://schemas.microsoft.com/office/powerpoint/2010/main" val="407684287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custDataLst>
              <p:tags r:id="rId1"/>
            </p:custDataLst>
          </p:nvPr>
        </p:nvSpPr>
        <p:spPr>
          <a:xfrm>
            <a:off x="11694867" y="5984076"/>
            <a:ext cx="495546" cy="875512"/>
          </a:xfrm>
          <a:prstGeom prst="rect">
            <a:avLst/>
          </a:prstGeom>
        </p:spPr>
        <p:txBody>
          <a:bodyPr vert="horz" lIns="72000" tIns="0" rIns="0" bIns="0" rtlCol="0" anchor="ctr" anchorCtr="0">
            <a:noAutofit/>
          </a:bodyPr>
          <a:lstStyle>
            <a:defPPr>
              <a:defRPr lang="de-DE"/>
            </a:defPPr>
            <a:lvl1pPr marL="0" algn="l" defTabSz="1219170" rtl="0" eaLnBrk="1" latinLnBrk="0" hangingPunct="1">
              <a:defRPr sz="794" b="1" kern="1200">
                <a:solidFill>
                  <a:schemeClr val="bg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0F96B16C-3F5F-44BC-AFCC-8CBCBD90898D}" type="slidenum">
              <a:rPr lang="de-DE" smtClean="0"/>
              <a:pPr/>
              <a:t>14</a:t>
            </a:fld>
            <a:endParaRPr lang="de-DE" dirty="0"/>
          </a:p>
        </p:txBody>
      </p:sp>
      <p:sp>
        <p:nvSpPr>
          <p:cNvPr id="12" name="Titel 3">
            <a:extLst>
              <a:ext uri="{FF2B5EF4-FFF2-40B4-BE49-F238E27FC236}">
                <a16:creationId xmlns:a16="http://schemas.microsoft.com/office/drawing/2014/main" id="{00DE7A36-8B57-4026-A5E6-D8D486341B39}"/>
              </a:ext>
            </a:extLst>
          </p:cNvPr>
          <p:cNvSpPr txBox="1">
            <a:spLocks/>
          </p:cNvSpPr>
          <p:nvPr>
            <p:custDataLst>
              <p:tags r:id="rId2"/>
            </p:custDataLst>
          </p:nvPr>
        </p:nvSpPr>
        <p:spPr>
          <a:xfrm>
            <a:off x="497635" y="496724"/>
            <a:ext cx="10968328" cy="723831"/>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3800" dirty="0" err="1"/>
              <a:t>MidCorp</a:t>
            </a:r>
            <a:r>
              <a:rPr lang="de-DE" sz="3800" dirty="0"/>
              <a:t> : </a:t>
            </a:r>
            <a:r>
              <a:rPr lang="de-DE" sz="3800" dirty="0">
                <a:solidFill>
                  <a:srgbClr val="13A0D3"/>
                </a:solidFill>
              </a:rPr>
              <a:t>„</a:t>
            </a:r>
            <a:r>
              <a:rPr lang="de-DE" sz="3800" dirty="0" err="1">
                <a:solidFill>
                  <a:srgbClr val="13A0D3"/>
                </a:solidFill>
              </a:rPr>
              <a:t>créer</a:t>
            </a:r>
            <a:r>
              <a:rPr lang="de-DE" sz="3800" dirty="0">
                <a:solidFill>
                  <a:srgbClr val="13A0D3"/>
                </a:solidFill>
              </a:rPr>
              <a:t> </a:t>
            </a:r>
            <a:r>
              <a:rPr lang="de-DE" sz="3800" dirty="0" err="1">
                <a:solidFill>
                  <a:srgbClr val="13A0D3"/>
                </a:solidFill>
              </a:rPr>
              <a:t>une</a:t>
            </a:r>
            <a:r>
              <a:rPr lang="de-DE" sz="3800" dirty="0">
                <a:solidFill>
                  <a:srgbClr val="13A0D3"/>
                </a:solidFill>
              </a:rPr>
              <a:t> </a:t>
            </a:r>
            <a:r>
              <a:rPr lang="de-DE" sz="3800" dirty="0" err="1">
                <a:solidFill>
                  <a:srgbClr val="13A0D3"/>
                </a:solidFill>
              </a:rPr>
              <a:t>intimité</a:t>
            </a:r>
            <a:r>
              <a:rPr lang="de-DE" sz="3800" dirty="0">
                <a:solidFill>
                  <a:srgbClr val="13A0D3"/>
                </a:solidFill>
              </a:rPr>
              <a:t> </a:t>
            </a:r>
            <a:r>
              <a:rPr lang="de-DE" sz="3800" dirty="0" err="1">
                <a:solidFill>
                  <a:srgbClr val="13A0D3"/>
                </a:solidFill>
              </a:rPr>
              <a:t>avec</a:t>
            </a:r>
            <a:r>
              <a:rPr lang="de-DE" sz="3800" dirty="0">
                <a:solidFill>
                  <a:srgbClr val="13A0D3"/>
                </a:solidFill>
              </a:rPr>
              <a:t> le </a:t>
            </a:r>
            <a:r>
              <a:rPr lang="de-DE" sz="3800" dirty="0" err="1">
                <a:solidFill>
                  <a:srgbClr val="13A0D3"/>
                </a:solidFill>
              </a:rPr>
              <a:t>courtier</a:t>
            </a:r>
            <a:r>
              <a:rPr lang="de-DE" sz="3800" dirty="0">
                <a:solidFill>
                  <a:srgbClr val="13A0D3"/>
                </a:solidFill>
              </a:rPr>
              <a:t>“</a:t>
            </a:r>
            <a:br>
              <a:rPr lang="de-DE" sz="3800" dirty="0">
                <a:solidFill>
                  <a:srgbClr val="13A0D3"/>
                </a:solidFill>
              </a:rPr>
            </a:br>
            <a:r>
              <a:rPr kumimoji="0" lang="nl-BE" sz="2800" b="0" i="0" u="none" strike="noStrike" kern="1200" cap="none" spc="0" normalizeH="0" baseline="0" noProof="0" dirty="0">
                <a:ln>
                  <a:noFill/>
                </a:ln>
                <a:solidFill>
                  <a:srgbClr val="13A0D3"/>
                </a:solidFill>
                <a:effectLst/>
                <a:uLnTx/>
                <a:uFillTx/>
                <a:latin typeface="Arial" panose="020B0604020202020204"/>
                <a:ea typeface="+mn-ea"/>
                <a:cs typeface="+mn-cs"/>
              </a:rPr>
              <a:t>La </a:t>
            </a:r>
            <a:r>
              <a:rPr kumimoji="0" lang="nl-BE" sz="2800" b="0" i="0" u="none" strike="noStrike" kern="1200" cap="none" spc="0" normalizeH="0" baseline="0" noProof="0" dirty="0" err="1">
                <a:ln>
                  <a:noFill/>
                </a:ln>
                <a:solidFill>
                  <a:srgbClr val="13A0D3"/>
                </a:solidFill>
                <a:effectLst/>
                <a:uLnTx/>
                <a:uFillTx/>
                <a:latin typeface="Arial" panose="020B0604020202020204"/>
                <a:ea typeface="+mn-ea"/>
                <a:cs typeface="+mn-cs"/>
              </a:rPr>
              <a:t>collaboration</a:t>
            </a:r>
            <a:r>
              <a:rPr kumimoji="0" lang="nl-BE" sz="2800" b="0" i="0" u="none" strike="noStrike" kern="1200" cap="none" spc="0" normalizeH="0" baseline="0" noProof="0" dirty="0">
                <a:ln>
                  <a:noFill/>
                </a:ln>
                <a:solidFill>
                  <a:srgbClr val="13A0D3"/>
                </a:solidFill>
                <a:effectLst/>
                <a:uLnTx/>
                <a:uFillTx/>
                <a:latin typeface="Arial" panose="020B0604020202020204"/>
                <a:ea typeface="+mn-ea"/>
                <a:cs typeface="+mn-cs"/>
              </a:rPr>
              <a:t> </a:t>
            </a:r>
            <a:r>
              <a:rPr kumimoji="0" lang="nl-BE" sz="2800" b="0" i="0" u="none" strike="noStrike" kern="1200" cap="none" spc="0" normalizeH="0" baseline="0" noProof="0" dirty="0" err="1">
                <a:ln>
                  <a:noFill/>
                </a:ln>
                <a:solidFill>
                  <a:srgbClr val="13A0D3"/>
                </a:solidFill>
                <a:effectLst/>
                <a:uLnTx/>
                <a:uFillTx/>
                <a:latin typeface="Arial" panose="020B0604020202020204"/>
                <a:ea typeface="+mn-ea"/>
                <a:cs typeface="+mn-cs"/>
              </a:rPr>
              <a:t>avec</a:t>
            </a:r>
            <a:r>
              <a:rPr kumimoji="0" lang="nl-BE" sz="2800" b="0" i="0" u="none" strike="noStrike" kern="1200" cap="none" spc="0" normalizeH="0" baseline="0" noProof="0" dirty="0">
                <a:ln>
                  <a:noFill/>
                </a:ln>
                <a:solidFill>
                  <a:srgbClr val="13A0D3"/>
                </a:solidFill>
                <a:effectLst/>
                <a:uLnTx/>
                <a:uFillTx/>
                <a:latin typeface="Arial" panose="020B0604020202020204"/>
                <a:ea typeface="+mn-ea"/>
                <a:cs typeface="+mn-cs"/>
              </a:rPr>
              <a:t> </a:t>
            </a:r>
            <a:r>
              <a:rPr kumimoji="0" lang="nl-BE" sz="2800" b="0" i="0" u="none" strike="noStrike" kern="1200" cap="none" spc="0" normalizeH="0" baseline="0" noProof="0" dirty="0" err="1">
                <a:ln>
                  <a:noFill/>
                </a:ln>
                <a:solidFill>
                  <a:srgbClr val="13A0D3"/>
                </a:solidFill>
                <a:effectLst/>
                <a:uLnTx/>
                <a:uFillTx/>
                <a:latin typeface="Arial" panose="020B0604020202020204"/>
                <a:ea typeface="+mn-ea"/>
                <a:cs typeface="+mn-cs"/>
              </a:rPr>
              <a:t>nos</a:t>
            </a:r>
            <a:r>
              <a:rPr kumimoji="0" lang="nl-BE" sz="2800" b="0" i="0" u="none" strike="noStrike" kern="1200" cap="none" spc="0" normalizeH="0" baseline="0" noProof="0" dirty="0">
                <a:ln>
                  <a:noFill/>
                </a:ln>
                <a:solidFill>
                  <a:srgbClr val="13A0D3"/>
                </a:solidFill>
                <a:effectLst/>
                <a:uLnTx/>
                <a:uFillTx/>
                <a:latin typeface="Arial" panose="020B0604020202020204"/>
                <a:ea typeface="+mn-ea"/>
                <a:cs typeface="+mn-cs"/>
              </a:rPr>
              <a:t> </a:t>
            </a:r>
            <a:r>
              <a:rPr kumimoji="0" lang="nl-BE" sz="2800" b="0" i="0" u="none" strike="noStrike" kern="1200" cap="none" spc="0" normalizeH="0" baseline="0" noProof="0" dirty="0" err="1">
                <a:ln>
                  <a:noFill/>
                </a:ln>
                <a:solidFill>
                  <a:srgbClr val="13A0D3"/>
                </a:solidFill>
                <a:effectLst/>
                <a:uLnTx/>
                <a:uFillTx/>
                <a:latin typeface="Arial" panose="020B0604020202020204"/>
                <a:ea typeface="+mn-ea"/>
                <a:cs typeface="+mn-cs"/>
              </a:rPr>
              <a:t>courtiers</a:t>
            </a:r>
            <a:r>
              <a:rPr kumimoji="0" lang="nl-BE" sz="2800" b="0" i="0" u="none" strike="noStrike" kern="1200" cap="none" spc="0" normalizeH="0" baseline="0" noProof="0" dirty="0">
                <a:ln>
                  <a:noFill/>
                </a:ln>
                <a:solidFill>
                  <a:srgbClr val="13A0D3"/>
                </a:solidFill>
                <a:effectLst/>
                <a:uLnTx/>
                <a:uFillTx/>
                <a:latin typeface="Arial" panose="020B0604020202020204"/>
                <a:ea typeface="+mn-ea"/>
                <a:cs typeface="+mn-cs"/>
              </a:rPr>
              <a:t> </a:t>
            </a:r>
            <a:r>
              <a:rPr kumimoji="0" lang="nl-BE" sz="2800" b="0" i="0" u="none" strike="noStrike" kern="1200" cap="none" spc="0" normalizeH="0" baseline="0" noProof="0" dirty="0">
                <a:ln>
                  <a:noFill/>
                </a:ln>
                <a:solidFill>
                  <a:schemeClr val="bg1"/>
                </a:solidFill>
                <a:effectLst/>
                <a:uLnTx/>
                <a:uFillTx/>
                <a:latin typeface="Arial" panose="020B0604020202020204"/>
                <a:ea typeface="+mn-ea"/>
                <a:cs typeface="+mn-cs"/>
              </a:rPr>
              <a:t>&amp; Allianz en </a:t>
            </a:r>
            <a:r>
              <a:rPr kumimoji="0" lang="nl-BE" sz="2800" b="0" i="0" u="none" strike="noStrike" kern="1200" cap="none" spc="0" normalizeH="0" baseline="0" noProof="0" dirty="0" err="1">
                <a:ln>
                  <a:noFill/>
                </a:ln>
                <a:solidFill>
                  <a:schemeClr val="bg1"/>
                </a:solidFill>
                <a:effectLst/>
                <a:uLnTx/>
                <a:uFillTx/>
                <a:latin typeface="Arial" panose="020B0604020202020204"/>
                <a:ea typeface="+mn-ea"/>
                <a:cs typeface="+mn-cs"/>
              </a:rPr>
              <a:t>MidCorp</a:t>
            </a:r>
            <a:endParaRPr kumimoji="0" lang="nl-BE" sz="2800" b="0" i="0" u="none" strike="noStrike" kern="1200" cap="none" spc="0" normalizeH="0" baseline="0" noProof="0" dirty="0">
              <a:ln>
                <a:noFill/>
              </a:ln>
              <a:solidFill>
                <a:schemeClr val="bg1"/>
              </a:solidFill>
              <a:effectLst/>
              <a:uLnTx/>
              <a:uFillTx/>
              <a:latin typeface="Arial" panose="020B0604020202020204"/>
              <a:ea typeface="+mn-ea"/>
              <a:cs typeface="+mn-cs"/>
            </a:endParaRPr>
          </a:p>
          <a:p>
            <a:endParaRPr lang="de-DE" sz="3800" dirty="0">
              <a:solidFill>
                <a:srgbClr val="13A0D3"/>
              </a:solidFill>
            </a:endParaRPr>
          </a:p>
        </p:txBody>
      </p:sp>
      <p:sp>
        <p:nvSpPr>
          <p:cNvPr id="6" name="Content Placeholder 1">
            <a:extLst>
              <a:ext uri="{FF2B5EF4-FFF2-40B4-BE49-F238E27FC236}">
                <a16:creationId xmlns:a16="http://schemas.microsoft.com/office/drawing/2014/main" id="{45F21BFE-3549-497F-9E84-98DDF2334BD4}"/>
              </a:ext>
            </a:extLst>
          </p:cNvPr>
          <p:cNvSpPr txBox="1">
            <a:spLocks/>
          </p:cNvSpPr>
          <p:nvPr>
            <p:custDataLst>
              <p:tags r:id="rId3"/>
            </p:custDataLst>
          </p:nvPr>
        </p:nvSpPr>
        <p:spPr>
          <a:xfrm>
            <a:off x="385624" y="1353499"/>
            <a:ext cx="11557016" cy="5461846"/>
          </a:xfrm>
          <a:prstGeom prst="rect">
            <a:avLst/>
          </a:prstGeom>
        </p:spPr>
        <p:txBody>
          <a:bodyPr/>
          <a:lstStyle>
            <a:lvl1pPr marL="0" indent="0" algn="l" defTabSz="967618" rtl="0" eaLnBrk="1" latinLnBrk="0" hangingPunct="1">
              <a:lnSpc>
                <a:spcPct val="100000"/>
              </a:lnSpc>
              <a:spcBef>
                <a:spcPts val="0"/>
              </a:spcBef>
              <a:buFont typeface="+mj-lt"/>
              <a:buNone/>
              <a:defRPr sz="1905" kern="1200">
                <a:solidFill>
                  <a:schemeClr val="bg1"/>
                </a:solidFill>
                <a:latin typeface="+mn-lt"/>
                <a:ea typeface="+mn-ea"/>
                <a:cs typeface="+mn-cs"/>
              </a:defRPr>
            </a:lvl1pPr>
            <a:lvl2pPr marL="0" indent="0" algn="l" defTabSz="967618" rtl="0" eaLnBrk="1" latinLnBrk="0" hangingPunct="1">
              <a:lnSpc>
                <a:spcPct val="100000"/>
              </a:lnSpc>
              <a:spcBef>
                <a:spcPts val="0"/>
              </a:spcBef>
              <a:buFont typeface="Arial" panose="020B0604020202020204" pitchFamily="34" charset="0"/>
              <a:buNone/>
              <a:defRPr sz="1587" kern="1200">
                <a:solidFill>
                  <a:schemeClr val="bg1"/>
                </a:solidFill>
                <a:latin typeface="+mn-lt"/>
                <a:ea typeface="+mn-ea"/>
                <a:cs typeface="+mn-cs"/>
              </a:defRPr>
            </a:lvl2pPr>
            <a:lvl3pPr marL="228571" indent="-228571" algn="l" defTabSz="967618" rtl="0" eaLnBrk="1" latinLnBrk="0" hangingPunct="1">
              <a:lnSpc>
                <a:spcPct val="100000"/>
              </a:lnSpc>
              <a:spcBef>
                <a:spcPts val="0"/>
              </a:spcBef>
              <a:buFont typeface="Arial" panose="020B0604020202020204" pitchFamily="34" charset="0"/>
              <a:buChar char="•"/>
              <a:defRPr sz="1587" kern="1200">
                <a:solidFill>
                  <a:schemeClr val="bg1"/>
                </a:solidFill>
                <a:latin typeface="+mn-lt"/>
                <a:ea typeface="+mn-ea"/>
                <a:cs typeface="+mn-cs"/>
              </a:defRPr>
            </a:lvl3pPr>
            <a:lvl4pPr marL="228571" indent="-228571" algn="l" defTabSz="967618" rtl="0" eaLnBrk="1" latinLnBrk="0" hangingPunct="1">
              <a:lnSpc>
                <a:spcPct val="100000"/>
              </a:lnSpc>
              <a:spcBef>
                <a:spcPts val="0"/>
              </a:spcBef>
              <a:buFont typeface="+mj-lt"/>
              <a:buAutoNum type="arabicPeriod"/>
              <a:defRPr sz="1587" kern="1200">
                <a:solidFill>
                  <a:schemeClr val="bg1"/>
                </a:solidFill>
                <a:latin typeface="+mn-lt"/>
                <a:ea typeface="+mn-ea"/>
                <a:cs typeface="+mn-cs"/>
              </a:defRPr>
            </a:lvl4pPr>
            <a:lvl5pPr marL="228571" indent="-228571" algn="l" defTabSz="967618" rtl="0" eaLnBrk="1" latinLnBrk="0" hangingPunct="1">
              <a:lnSpc>
                <a:spcPct val="100000"/>
              </a:lnSpc>
              <a:spcBef>
                <a:spcPts val="0"/>
              </a:spcBef>
              <a:buFont typeface="+mj-lt"/>
              <a:buAutoNum type="arabicPeriod"/>
              <a:defRPr sz="1905" kern="1200">
                <a:solidFill>
                  <a:schemeClr val="bg1"/>
                </a:solidFill>
                <a:latin typeface="+mn-lt"/>
                <a:ea typeface="+mn-ea"/>
                <a:cs typeface="+mn-cs"/>
              </a:defRPr>
            </a:lvl5pPr>
            <a:lvl6pPr marL="380952" indent="0" algn="l" defTabSz="967618" rtl="0" eaLnBrk="1" latinLnBrk="0" hangingPunct="1">
              <a:lnSpc>
                <a:spcPct val="90000"/>
              </a:lnSpc>
              <a:spcBef>
                <a:spcPts val="635"/>
              </a:spcBef>
              <a:buFont typeface="Arial" panose="020B0604020202020204" pitchFamily="34" charset="0"/>
              <a:buNone/>
              <a:defRPr sz="1905" kern="1200">
                <a:solidFill>
                  <a:srgbClr val="FF0000"/>
                </a:solidFill>
                <a:latin typeface="+mn-lt"/>
                <a:ea typeface="+mn-ea"/>
                <a:cs typeface="+mn-cs"/>
              </a:defRPr>
            </a:lvl6pPr>
            <a:lvl7pPr marL="3144759"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568"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377"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defTabSz="967134"/>
            <a:endParaRPr lang="fr-BE" sz="1600" dirty="0">
              <a:solidFill>
                <a:srgbClr val="13A0D3"/>
              </a:solidFill>
            </a:endParaRPr>
          </a:p>
          <a:p>
            <a:pPr lvl="1" defTabSz="967134">
              <a:buClr>
                <a:srgbClr val="13A0D3"/>
              </a:buClr>
            </a:pPr>
            <a:r>
              <a:rPr lang="fr-BE" sz="2000" b="1" dirty="0">
                <a:solidFill>
                  <a:srgbClr val="13A0D3"/>
                </a:solidFill>
                <a:latin typeface="+mj-lt"/>
              </a:rPr>
              <a:t>De manière concrète, cela signifie, en 2022 : </a:t>
            </a:r>
          </a:p>
          <a:p>
            <a:pPr lvl="1" defTabSz="967134">
              <a:buClr>
                <a:srgbClr val="13A0D3"/>
              </a:buClr>
            </a:pPr>
            <a:endParaRPr lang="fr-BE" sz="2000" b="1" dirty="0">
              <a:solidFill>
                <a:srgbClr val="13A0D3"/>
              </a:solidFill>
            </a:endParaRPr>
          </a:p>
          <a:p>
            <a:pPr marL="285750" lvl="1" indent="-285750" defTabSz="967134">
              <a:buClr>
                <a:srgbClr val="13A0D3"/>
              </a:buClr>
              <a:buFont typeface="Wingdings" panose="05000000000000000000" pitchFamily="2" charset="2"/>
              <a:buChar char="§"/>
            </a:pPr>
            <a:r>
              <a:rPr lang="fr-BE" sz="1800" dirty="0" err="1">
                <a:solidFill>
                  <a:srgbClr val="003781"/>
                </a:solidFill>
              </a:rPr>
              <a:t>MidCorp</a:t>
            </a:r>
            <a:r>
              <a:rPr lang="fr-BE" sz="1800" dirty="0">
                <a:solidFill>
                  <a:srgbClr val="003781"/>
                </a:solidFill>
              </a:rPr>
              <a:t> </a:t>
            </a:r>
            <a:r>
              <a:rPr lang="fr-BE" sz="1800" dirty="0" err="1">
                <a:solidFill>
                  <a:srgbClr val="003781"/>
                </a:solidFill>
              </a:rPr>
              <a:t>Intimacy</a:t>
            </a:r>
            <a:r>
              <a:rPr lang="fr-BE" sz="1800" dirty="0">
                <a:solidFill>
                  <a:srgbClr val="003781"/>
                </a:solidFill>
              </a:rPr>
              <a:t> : créer des </a:t>
            </a:r>
            <a:r>
              <a:rPr lang="fr-BE" sz="1800" b="1" dirty="0">
                <a:solidFill>
                  <a:srgbClr val="003781"/>
                </a:solidFill>
              </a:rPr>
              <a:t>relations de proximité </a:t>
            </a:r>
            <a:r>
              <a:rPr lang="fr-BE" sz="1800" dirty="0">
                <a:solidFill>
                  <a:srgbClr val="003781"/>
                </a:solidFill>
              </a:rPr>
              <a:t>entre les principaux courtiers prescripteurs et nos responsables par branche</a:t>
            </a:r>
          </a:p>
          <a:p>
            <a:pPr marL="285750" lvl="1" indent="-285750" defTabSz="967134">
              <a:buClr>
                <a:srgbClr val="13A0D3"/>
              </a:buClr>
              <a:buFont typeface="Wingdings" panose="05000000000000000000" pitchFamily="2" charset="2"/>
              <a:buChar char="§"/>
            </a:pPr>
            <a:endParaRPr lang="fr-BE" sz="1800" dirty="0">
              <a:solidFill>
                <a:srgbClr val="003781"/>
              </a:solidFill>
            </a:endParaRPr>
          </a:p>
          <a:p>
            <a:pPr lvl="1" defTabSz="967134">
              <a:buClr>
                <a:srgbClr val="13A0D3"/>
              </a:buClr>
            </a:pPr>
            <a:r>
              <a:rPr lang="fr-BE" sz="1800" dirty="0">
                <a:solidFill>
                  <a:srgbClr val="003781"/>
                </a:solidFill>
              </a:rPr>
              <a:t> =&gt; renforcement de nos USP techniques ainsi que notre collaboration avec les partenaires </a:t>
            </a:r>
            <a:r>
              <a:rPr lang="fr-BE" sz="1800" dirty="0" err="1">
                <a:solidFill>
                  <a:srgbClr val="003781"/>
                </a:solidFill>
              </a:rPr>
              <a:t>MidCorp</a:t>
            </a:r>
            <a:r>
              <a:rPr lang="fr-BE" sz="1800" dirty="0">
                <a:solidFill>
                  <a:srgbClr val="003781"/>
                </a:solidFill>
              </a:rPr>
              <a:t>.</a:t>
            </a:r>
          </a:p>
          <a:p>
            <a:pPr lvl="1" defTabSz="967134">
              <a:buClr>
                <a:srgbClr val="13A0D3"/>
              </a:buClr>
            </a:pPr>
            <a:endParaRPr lang="fr-BE" sz="1800" dirty="0">
              <a:solidFill>
                <a:srgbClr val="003781"/>
              </a:solidFill>
            </a:endParaRPr>
          </a:p>
          <a:p>
            <a:pPr marL="285750" lvl="1" indent="-285750" defTabSz="967134">
              <a:buClr>
                <a:srgbClr val="13A0D3"/>
              </a:buClr>
              <a:buFont typeface="Wingdings" panose="05000000000000000000" pitchFamily="2" charset="2"/>
              <a:buChar char="§"/>
            </a:pPr>
            <a:r>
              <a:rPr lang="fr-BE" sz="1800" dirty="0">
                <a:solidFill>
                  <a:srgbClr val="003781"/>
                </a:solidFill>
              </a:rPr>
              <a:t>Amélioration de notre </a:t>
            </a:r>
            <a:r>
              <a:rPr lang="fr-BE" sz="1800" b="1" dirty="0">
                <a:solidFill>
                  <a:srgbClr val="003781"/>
                </a:solidFill>
              </a:rPr>
              <a:t>processus d’offre transversal </a:t>
            </a:r>
            <a:r>
              <a:rPr lang="fr-BE" sz="1800" dirty="0">
                <a:solidFill>
                  <a:srgbClr val="003781"/>
                </a:solidFill>
              </a:rPr>
              <a:t>(aligné sur le flux PME) en se concentrant sur des devis clairs, rapides et compétitifs pour augmenter le taux de réussite global.</a:t>
            </a:r>
          </a:p>
          <a:p>
            <a:pPr marL="285750" lvl="1" indent="-285750" defTabSz="967134">
              <a:buClr>
                <a:srgbClr val="13A0D3"/>
              </a:buClr>
              <a:buFont typeface="Wingdings" panose="05000000000000000000" pitchFamily="2" charset="2"/>
              <a:buChar char="§"/>
            </a:pPr>
            <a:endParaRPr lang="fr-BE" sz="1800" dirty="0">
              <a:solidFill>
                <a:srgbClr val="003781"/>
              </a:solidFill>
            </a:endParaRPr>
          </a:p>
          <a:p>
            <a:pPr marL="285750" lvl="1" indent="-285750" defTabSz="967134">
              <a:buClr>
                <a:srgbClr val="13A0D3"/>
              </a:buClr>
              <a:buFont typeface="Wingdings" panose="05000000000000000000" pitchFamily="2" charset="2"/>
              <a:buChar char="§"/>
            </a:pPr>
            <a:r>
              <a:rPr lang="fr-BE" sz="1800" dirty="0">
                <a:solidFill>
                  <a:srgbClr val="003781"/>
                </a:solidFill>
              </a:rPr>
              <a:t>Amélioration de la qualité des </a:t>
            </a:r>
            <a:r>
              <a:rPr lang="fr-BE" sz="1800" b="1" dirty="0">
                <a:solidFill>
                  <a:srgbClr val="003781"/>
                </a:solidFill>
              </a:rPr>
              <a:t>opérations </a:t>
            </a:r>
            <a:r>
              <a:rPr lang="fr-BE" sz="1800" dirty="0">
                <a:solidFill>
                  <a:srgbClr val="003781"/>
                </a:solidFill>
              </a:rPr>
              <a:t>: accessibilité, traitement des dossiers, gestion des plaintes et communication claire sur les niveaux de service.</a:t>
            </a:r>
            <a:br>
              <a:rPr lang="fr-BE" sz="1800" dirty="0">
                <a:solidFill>
                  <a:srgbClr val="003781"/>
                </a:solidFill>
              </a:rPr>
            </a:br>
            <a:endParaRPr lang="fr-BE" sz="1800" dirty="0">
              <a:solidFill>
                <a:srgbClr val="003781"/>
              </a:solidFill>
            </a:endParaRPr>
          </a:p>
          <a:p>
            <a:pPr marL="285750" lvl="1" indent="-285750" defTabSz="967134">
              <a:buClr>
                <a:srgbClr val="13A0D3"/>
              </a:buClr>
              <a:buFont typeface="Wingdings" panose="05000000000000000000" pitchFamily="2" charset="2"/>
              <a:buChar char="§"/>
            </a:pPr>
            <a:r>
              <a:rPr lang="fr-BE" sz="1800" dirty="0">
                <a:solidFill>
                  <a:srgbClr val="003781"/>
                </a:solidFill>
              </a:rPr>
              <a:t>Utilisation de notre </a:t>
            </a:r>
            <a:r>
              <a:rPr lang="fr-BE" sz="1800" b="1" dirty="0">
                <a:solidFill>
                  <a:srgbClr val="003781"/>
                </a:solidFill>
              </a:rPr>
              <a:t>expertise et savoir-faire technique </a:t>
            </a:r>
            <a:r>
              <a:rPr lang="fr-FR" sz="1800" dirty="0">
                <a:solidFill>
                  <a:srgbClr val="003781"/>
                </a:solidFill>
              </a:rPr>
              <a:t>afin de répondre à un maximum de demandes d’assurances.</a:t>
            </a:r>
            <a:endParaRPr lang="fr-BE" sz="1800" dirty="0">
              <a:solidFill>
                <a:srgbClr val="003781"/>
              </a:solidFill>
            </a:endParaRPr>
          </a:p>
          <a:p>
            <a:pPr lvl="1" defTabSz="967134"/>
            <a:endParaRPr lang="fr-BE" sz="1600" dirty="0">
              <a:solidFill>
                <a:srgbClr val="003781"/>
              </a:solidFill>
              <a:latin typeface="Allianz Neo PPT"/>
            </a:endParaRPr>
          </a:p>
        </p:txBody>
      </p:sp>
    </p:spTree>
    <p:extLst>
      <p:ext uri="{BB962C8B-B14F-4D97-AF65-F5344CB8AC3E}">
        <p14:creationId xmlns:p14="http://schemas.microsoft.com/office/powerpoint/2010/main" val="344288515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custDataLst>
              <p:tags r:id="rId1"/>
            </p:custDataLst>
          </p:nvPr>
        </p:nvSpPr>
        <p:spPr>
          <a:xfrm>
            <a:off x="873449" y="2228882"/>
            <a:ext cx="10962168" cy="2400235"/>
          </a:xfrm>
        </p:spPr>
        <p:txBody>
          <a:bodyPr/>
          <a:lstStyle/>
          <a:p>
            <a:r>
              <a:rPr lang="de-DE" sz="6600" dirty="0"/>
              <a:t>2. Nos </a:t>
            </a:r>
            <a:r>
              <a:rPr lang="de-DE" sz="6600" dirty="0" err="1"/>
              <a:t>réalisations</a:t>
            </a:r>
            <a:r>
              <a:rPr lang="de-DE" sz="6600" dirty="0"/>
              <a:t> </a:t>
            </a:r>
            <a:r>
              <a:rPr lang="de-DE" sz="6600" dirty="0">
                <a:solidFill>
                  <a:srgbClr val="13A0D3"/>
                </a:solidFill>
              </a:rPr>
              <a:t>en 2022</a:t>
            </a:r>
          </a:p>
        </p:txBody>
      </p:sp>
      <p:sp>
        <p:nvSpPr>
          <p:cNvPr id="4" name="TextBox 3">
            <a:extLst>
              <a:ext uri="{FF2B5EF4-FFF2-40B4-BE49-F238E27FC236}">
                <a16:creationId xmlns:a16="http://schemas.microsoft.com/office/drawing/2014/main" id="{90F0D41D-7031-4E94-9863-ABD27D79C9F3}"/>
              </a:ext>
            </a:extLst>
          </p:cNvPr>
          <p:cNvSpPr txBox="1"/>
          <p:nvPr>
            <p:custDataLst>
              <p:tags r:id="rId2"/>
            </p:custDataLst>
          </p:nvPr>
        </p:nvSpPr>
        <p:spPr>
          <a:xfrm>
            <a:off x="1725626" y="5056347"/>
            <a:ext cx="9926183" cy="584775"/>
          </a:xfrm>
          <a:prstGeom prst="rect">
            <a:avLst/>
          </a:prstGeom>
          <a:noFill/>
        </p:spPr>
        <p:txBody>
          <a:bodyPr wrap="square">
            <a:spAutoFit/>
          </a:bodyPr>
          <a:lstStyle/>
          <a:p>
            <a:r>
              <a:rPr lang="de-DE" sz="2400" dirty="0">
                <a:ea typeface="+mj-ea"/>
                <a:cs typeface="+mj-cs"/>
              </a:rPr>
              <a:t>„</a:t>
            </a:r>
            <a:r>
              <a:rPr lang="de-DE" sz="3200" dirty="0">
                <a:ea typeface="+mj-ea"/>
                <a:cs typeface="+mj-cs"/>
              </a:rPr>
              <a:t>Nous </a:t>
            </a:r>
            <a:r>
              <a:rPr lang="de-DE" sz="3200" dirty="0" err="1">
                <a:ea typeface="+mj-ea"/>
                <a:cs typeface="+mj-cs"/>
              </a:rPr>
              <a:t>investissons</a:t>
            </a:r>
            <a:r>
              <a:rPr lang="de-DE" sz="3200" dirty="0">
                <a:ea typeface="+mj-ea"/>
                <a:cs typeface="+mj-cs"/>
              </a:rPr>
              <a:t> </a:t>
            </a:r>
            <a:r>
              <a:rPr lang="de-DE" sz="3200" dirty="0" err="1">
                <a:ea typeface="+mj-ea"/>
                <a:cs typeface="+mj-cs"/>
              </a:rPr>
              <a:t>dans</a:t>
            </a:r>
            <a:r>
              <a:rPr lang="de-DE" sz="3200" dirty="0">
                <a:ea typeface="+mj-ea"/>
                <a:cs typeface="+mj-cs"/>
              </a:rPr>
              <a:t> </a:t>
            </a:r>
            <a:r>
              <a:rPr lang="de-DE" sz="3200" dirty="0" err="1">
                <a:solidFill>
                  <a:srgbClr val="13A0D3"/>
                </a:solidFill>
                <a:ea typeface="+mj-ea"/>
                <a:cs typeface="+mj-cs"/>
              </a:rPr>
              <a:t>un</a:t>
            </a:r>
            <a:r>
              <a:rPr lang="de-DE" sz="3200" dirty="0">
                <a:solidFill>
                  <a:srgbClr val="13A0D3"/>
                </a:solidFill>
                <a:ea typeface="+mj-ea"/>
                <a:cs typeface="+mj-cs"/>
              </a:rPr>
              <a:t> </a:t>
            </a:r>
            <a:r>
              <a:rPr lang="de-DE" sz="3200" dirty="0" err="1">
                <a:solidFill>
                  <a:srgbClr val="13A0D3"/>
                </a:solidFill>
                <a:ea typeface="+mj-ea"/>
                <a:cs typeface="+mj-cs"/>
              </a:rPr>
              <a:t>partenariat</a:t>
            </a:r>
            <a:r>
              <a:rPr lang="de-DE" sz="3200" dirty="0">
                <a:solidFill>
                  <a:srgbClr val="13A0D3"/>
                </a:solidFill>
                <a:ea typeface="+mj-ea"/>
                <a:cs typeface="+mj-cs"/>
              </a:rPr>
              <a:t> durable</a:t>
            </a:r>
            <a:r>
              <a:rPr lang="de-DE" sz="3200" dirty="0">
                <a:ea typeface="+mj-ea"/>
                <a:cs typeface="+mj-cs"/>
              </a:rPr>
              <a:t>“</a:t>
            </a:r>
          </a:p>
        </p:txBody>
      </p:sp>
    </p:spTree>
    <p:extLst>
      <p:ext uri="{BB962C8B-B14F-4D97-AF65-F5344CB8AC3E}">
        <p14:creationId xmlns:p14="http://schemas.microsoft.com/office/powerpoint/2010/main" val="341965776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496748" y="440578"/>
            <a:ext cx="11198504" cy="932517"/>
          </a:xfrm>
        </p:spPr>
        <p:txBody>
          <a:bodyPr/>
          <a:lstStyle/>
          <a:p>
            <a:r>
              <a:rPr lang="en-US" dirty="0">
                <a:solidFill>
                  <a:srgbClr val="13A0D3"/>
                </a:solidFill>
              </a:rPr>
              <a:t>Notre focus </a:t>
            </a:r>
            <a:r>
              <a:rPr lang="en-US" dirty="0" err="1"/>
              <a:t>en</a:t>
            </a:r>
            <a:r>
              <a:rPr lang="en-US" dirty="0"/>
              <a:t> 2022</a:t>
            </a:r>
          </a:p>
        </p:txBody>
      </p:sp>
      <p:sp>
        <p:nvSpPr>
          <p:cNvPr id="3" name="Slide Number Placeholder 2"/>
          <p:cNvSpPr>
            <a:spLocks noGrp="1"/>
          </p:cNvSpPr>
          <p:nvPr>
            <p:ph type="sldNum" sz="quarter" idx="14"/>
            <p:custDataLst>
              <p:tags r:id="rId2"/>
            </p:custDataLst>
          </p:nvPr>
        </p:nvSpPr>
        <p:spPr/>
        <p:txBody>
          <a:bodyPr/>
          <a:lstStyle/>
          <a:p>
            <a:fld id="{61201FF1-C63B-412E-ABF0-3D0E918900AC}" type="slidenum">
              <a:rPr lang="en-GB" smtClean="0">
                <a:solidFill>
                  <a:schemeClr val="bg2"/>
                </a:solidFill>
              </a:rPr>
              <a:pPr/>
              <a:t>16</a:t>
            </a:fld>
            <a:endParaRPr lang="en-GB" dirty="0">
              <a:solidFill>
                <a:schemeClr val="bg2"/>
              </a:solidFill>
            </a:endParaRPr>
          </a:p>
        </p:txBody>
      </p:sp>
      <p:sp>
        <p:nvSpPr>
          <p:cNvPr id="8" name="Content Placeholder 1"/>
          <p:cNvSpPr txBox="1">
            <a:spLocks/>
          </p:cNvSpPr>
          <p:nvPr>
            <p:custDataLst>
              <p:tags r:id="rId3"/>
            </p:custDataLst>
          </p:nvPr>
        </p:nvSpPr>
        <p:spPr>
          <a:xfrm>
            <a:off x="496748" y="1251002"/>
            <a:ext cx="5459580" cy="4547056"/>
          </a:xfrm>
          <a:prstGeom prst="rect">
            <a:avLst/>
          </a:prstGeom>
          <a:solidFill>
            <a:schemeClr val="tx1"/>
          </a:solidFill>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800" b="0" kern="1200" cap="none" baseline="0" noProof="0" dirty="0" smtClean="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5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5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r>
              <a:rPr lang="fr-BE" sz="2000" b="1" dirty="0">
                <a:solidFill>
                  <a:schemeClr val="bg2"/>
                </a:solidFill>
              </a:rPr>
              <a:t>          </a:t>
            </a:r>
            <a:r>
              <a:rPr lang="fr-BE" sz="2000" b="1" dirty="0">
                <a:solidFill>
                  <a:srgbClr val="13A0D3"/>
                </a:solidFill>
                <a:ea typeface="+mj-ea"/>
                <a:cs typeface="+mj-cs"/>
              </a:rPr>
              <a:t>“D’où venons-nous ?”  </a:t>
            </a:r>
          </a:p>
          <a:p>
            <a:pPr>
              <a:lnSpc>
                <a:spcPts val="2300"/>
              </a:lnSpc>
            </a:pPr>
            <a:endParaRPr lang="fr-BE" sz="2000" b="1" dirty="0">
              <a:solidFill>
                <a:schemeClr val="bg2"/>
              </a:solidFill>
            </a:endParaRPr>
          </a:p>
          <a:p>
            <a:r>
              <a:rPr lang="fr-BE" sz="2000" b="1" dirty="0">
                <a:solidFill>
                  <a:schemeClr val="bg1"/>
                </a:solidFill>
              </a:rPr>
              <a:t>LES SOUHAITS DE NOS COURTIERS</a:t>
            </a:r>
          </a:p>
          <a:p>
            <a:endParaRPr lang="fr-BE" sz="2000" b="1" dirty="0">
              <a:solidFill>
                <a:schemeClr val="bg1"/>
              </a:solidFill>
            </a:endParaRPr>
          </a:p>
          <a:p>
            <a:endParaRPr lang="fr-BE" sz="2000" b="1" dirty="0">
              <a:solidFill>
                <a:schemeClr val="bg1"/>
              </a:solidFill>
            </a:endParaRPr>
          </a:p>
          <a:p>
            <a:endParaRPr lang="fr-BE" sz="2000" b="1" dirty="0">
              <a:solidFill>
                <a:schemeClr val="bg1"/>
              </a:solidFill>
            </a:endParaRPr>
          </a:p>
          <a:p>
            <a:pPr marL="285750" indent="-285750">
              <a:buFont typeface="Wingdings" panose="05000000000000000000" pitchFamily="2" charset="2"/>
              <a:buChar char="§"/>
            </a:pPr>
            <a:r>
              <a:rPr lang="fr-BE" dirty="0">
                <a:solidFill>
                  <a:srgbClr val="13A0D3"/>
                </a:solidFill>
              </a:rPr>
              <a:t>La qualité de nos services </a:t>
            </a:r>
            <a:r>
              <a:rPr lang="fr-BE" dirty="0">
                <a:solidFill>
                  <a:schemeClr val="bg1"/>
                </a:solidFill>
              </a:rPr>
              <a:t>:</a:t>
            </a:r>
          </a:p>
          <a:p>
            <a:r>
              <a:rPr lang="fr-BE" dirty="0">
                <a:solidFill>
                  <a:schemeClr val="bg1"/>
                </a:solidFill>
              </a:rPr>
              <a:t>      </a:t>
            </a:r>
          </a:p>
          <a:p>
            <a:pPr marL="174625" lvl="2" indent="0">
              <a:buNone/>
            </a:pPr>
            <a:r>
              <a:rPr lang="fr-BE" dirty="0">
                <a:solidFill>
                  <a:schemeClr val="bg1"/>
                </a:solidFill>
              </a:rPr>
              <a:t>Accessibilité, délai d’exécution, qualité des solutions</a:t>
            </a:r>
          </a:p>
          <a:p>
            <a:endParaRPr lang="fr-BE" dirty="0">
              <a:solidFill>
                <a:schemeClr val="bg1"/>
              </a:solidFill>
            </a:endParaRPr>
          </a:p>
          <a:p>
            <a:pPr marL="285750" indent="-285750">
              <a:buFont typeface="Wingdings" panose="05000000000000000000" pitchFamily="2" charset="2"/>
              <a:buChar char="§"/>
            </a:pPr>
            <a:r>
              <a:rPr lang="fr-BE" dirty="0">
                <a:solidFill>
                  <a:srgbClr val="13A0D3"/>
                </a:solidFill>
              </a:rPr>
              <a:t>La fiabilité de notre partenariat </a:t>
            </a:r>
            <a:r>
              <a:rPr lang="fr-BE" b="1" dirty="0">
                <a:solidFill>
                  <a:srgbClr val="13A0D3"/>
                </a:solidFill>
              </a:rPr>
              <a:t>:</a:t>
            </a:r>
          </a:p>
          <a:p>
            <a:r>
              <a:rPr lang="fr-BE" b="1" dirty="0">
                <a:solidFill>
                  <a:schemeClr val="bg1"/>
                </a:solidFill>
              </a:rPr>
              <a:t>     </a:t>
            </a:r>
          </a:p>
          <a:p>
            <a:pPr marL="174625" lvl="2" indent="0">
              <a:buNone/>
            </a:pPr>
            <a:r>
              <a:rPr lang="fr-BE" dirty="0">
                <a:solidFill>
                  <a:schemeClr val="bg1"/>
                </a:solidFill>
              </a:rPr>
              <a:t>Souplesse d’acceptation, empressement à souscrire, contact personnel</a:t>
            </a:r>
          </a:p>
        </p:txBody>
      </p:sp>
      <p:sp>
        <p:nvSpPr>
          <p:cNvPr id="10" name="Isosceles Triangle 9"/>
          <p:cNvSpPr/>
          <p:nvPr>
            <p:custDataLst>
              <p:tags r:id="rId4"/>
            </p:custDataLst>
          </p:nvPr>
        </p:nvSpPr>
        <p:spPr>
          <a:xfrm rot="5400000">
            <a:off x="3934679" y="3892017"/>
            <a:ext cx="4547055" cy="503756"/>
          </a:xfrm>
          <a:prstGeom prst="triangle">
            <a:avLst/>
          </a:prstGeom>
          <a:solidFill>
            <a:schemeClr val="accent4"/>
          </a:solidFill>
          <a:ln>
            <a:noFill/>
          </a:ln>
          <a:effectLst>
            <a:outerShdw blurRad="50800" dist="38100" dir="13500000" algn="br"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107936" tIns="107936" rIns="107936" bIns="107936" numCol="1" spcCol="0" rtlCol="0" fromWordArt="0" anchor="t" anchorCtr="0" forceAA="0" compatLnSpc="1">
            <a:prstTxWarp prst="textNoShape">
              <a:avLst/>
            </a:prstTxWarp>
            <a:noAutofit/>
          </a:bodyPr>
          <a:lstStyle/>
          <a:p>
            <a:pPr>
              <a:spcBef>
                <a:spcPts val="100"/>
              </a:spcBef>
              <a:spcAft>
                <a:spcPts val="100"/>
              </a:spcAft>
            </a:pPr>
            <a:endParaRPr lang="en-US" sz="1400" dirty="0">
              <a:solidFill>
                <a:schemeClr val="bg2"/>
              </a:solidFill>
            </a:endParaRPr>
          </a:p>
        </p:txBody>
      </p:sp>
      <p:sp>
        <p:nvSpPr>
          <p:cNvPr id="11" name="Content Placeholder 1"/>
          <p:cNvSpPr txBox="1">
            <a:spLocks/>
          </p:cNvSpPr>
          <p:nvPr>
            <p:custDataLst>
              <p:tags r:id="rId5"/>
            </p:custDataLst>
          </p:nvPr>
        </p:nvSpPr>
        <p:spPr>
          <a:xfrm>
            <a:off x="6671855" y="1253626"/>
            <a:ext cx="5382283" cy="5572772"/>
          </a:xfrm>
          <a:prstGeom prst="rect">
            <a:avLst/>
          </a:prstGeom>
          <a:solidFill>
            <a:schemeClr val="tx1"/>
          </a:solidFill>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800" b="0" kern="1200" cap="none" baseline="0" noProof="0" dirty="0" smtClean="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5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5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algn="ctr"/>
            <a:r>
              <a:rPr lang="fr-BE" sz="2000" b="1" dirty="0">
                <a:solidFill>
                  <a:srgbClr val="13A0D3"/>
                </a:solidFill>
                <a:ea typeface="+mj-ea"/>
                <a:cs typeface="+mj-cs"/>
              </a:rPr>
              <a:t>“Que construisons-nous ?”  </a:t>
            </a:r>
          </a:p>
          <a:p>
            <a:endParaRPr lang="fr-BE" sz="2000" b="1" dirty="0">
              <a:solidFill>
                <a:schemeClr val="bg2"/>
              </a:solidFill>
            </a:endParaRPr>
          </a:p>
          <a:p>
            <a:r>
              <a:rPr lang="fr-BE" sz="2000" b="1" dirty="0">
                <a:solidFill>
                  <a:schemeClr val="bg1"/>
                </a:solidFill>
              </a:rPr>
              <a:t>FOCUS SUR LES AMÉLIORATIONS :</a:t>
            </a:r>
          </a:p>
          <a:p>
            <a:pPr>
              <a:spcBef>
                <a:spcPts val="0"/>
              </a:spcBef>
            </a:pPr>
            <a:r>
              <a:rPr lang="fr-BE" b="1" dirty="0">
                <a:solidFill>
                  <a:schemeClr val="bg1"/>
                </a:solidFill>
              </a:rPr>
              <a:t>       </a:t>
            </a:r>
          </a:p>
          <a:p>
            <a:pPr>
              <a:spcBef>
                <a:spcPts val="600"/>
              </a:spcBef>
            </a:pPr>
            <a:r>
              <a:rPr lang="fr-BE" sz="1400" b="1" dirty="0">
                <a:solidFill>
                  <a:schemeClr val="bg1"/>
                </a:solidFill>
              </a:rPr>
              <a:t>1.   Équilibre entre résultats commerciaux et techniques</a:t>
            </a:r>
          </a:p>
          <a:p>
            <a:pPr marL="285750" indent="-285750">
              <a:lnSpc>
                <a:spcPct val="150000"/>
              </a:lnSpc>
              <a:spcBef>
                <a:spcPts val="0"/>
              </a:spcBef>
              <a:buClr>
                <a:srgbClr val="13A0D3"/>
              </a:buClr>
              <a:buFont typeface="Wingdings" panose="05000000000000000000" pitchFamily="2" charset="2"/>
              <a:buChar char="§"/>
            </a:pPr>
            <a:r>
              <a:rPr lang="fr-BE" sz="1400" dirty="0">
                <a:solidFill>
                  <a:schemeClr val="bg1"/>
                </a:solidFill>
              </a:rPr>
              <a:t>Stabilité de la tarification, segmentation, sélection du portefeuille</a:t>
            </a:r>
            <a:endParaRPr lang="fr-BE" sz="1400" strike="sngStrike" dirty="0">
              <a:solidFill>
                <a:schemeClr val="bg1"/>
              </a:solidFill>
            </a:endParaRPr>
          </a:p>
          <a:p>
            <a:pPr marL="285750" indent="-285750">
              <a:lnSpc>
                <a:spcPct val="150000"/>
              </a:lnSpc>
              <a:spcBef>
                <a:spcPts val="0"/>
              </a:spcBef>
              <a:buClr>
                <a:srgbClr val="13A0D3"/>
              </a:buClr>
              <a:buFont typeface="Wingdings" panose="05000000000000000000" pitchFamily="2" charset="2"/>
              <a:buChar char="§"/>
            </a:pPr>
            <a:r>
              <a:rPr lang="fr-BE" sz="1400" dirty="0">
                <a:solidFill>
                  <a:schemeClr val="bg1"/>
                </a:solidFill>
              </a:rPr>
              <a:t>Flexibilité lors de la souscription</a:t>
            </a:r>
            <a:endParaRPr lang="fr-BE" sz="1400" b="1" dirty="0">
              <a:solidFill>
                <a:schemeClr val="bg1"/>
              </a:solidFill>
            </a:endParaRPr>
          </a:p>
          <a:p>
            <a:pPr>
              <a:lnSpc>
                <a:spcPts val="1200"/>
              </a:lnSpc>
              <a:spcBef>
                <a:spcPts val="0"/>
              </a:spcBef>
            </a:pPr>
            <a:endParaRPr lang="fr-BE" sz="1400" b="1" dirty="0">
              <a:solidFill>
                <a:schemeClr val="bg1"/>
              </a:solidFill>
            </a:endParaRPr>
          </a:p>
          <a:p>
            <a:pPr marL="342900" indent="-342900">
              <a:lnSpc>
                <a:spcPct val="100000"/>
              </a:lnSpc>
              <a:spcBef>
                <a:spcPts val="0"/>
              </a:spcBef>
              <a:buAutoNum type="arabicPeriod" startAt="2"/>
            </a:pPr>
            <a:r>
              <a:rPr lang="fr-BE" sz="1400" b="1" dirty="0">
                <a:solidFill>
                  <a:schemeClr val="bg1"/>
                </a:solidFill>
              </a:rPr>
              <a:t>Amélioration de la qualité du service</a:t>
            </a:r>
          </a:p>
          <a:p>
            <a:pPr marL="285750" indent="-285750">
              <a:lnSpc>
                <a:spcPct val="150000"/>
              </a:lnSpc>
              <a:spcBef>
                <a:spcPts val="0"/>
              </a:spcBef>
              <a:buClr>
                <a:srgbClr val="13A0D3"/>
              </a:buClr>
              <a:buFont typeface="Wingdings" panose="05000000000000000000" pitchFamily="2" charset="2"/>
              <a:buChar char="§"/>
            </a:pPr>
            <a:r>
              <a:rPr lang="fr-BE" sz="1400" dirty="0">
                <a:solidFill>
                  <a:schemeClr val="bg1"/>
                </a:solidFill>
              </a:rPr>
              <a:t>Amélioration des négociations et des contacts personnels</a:t>
            </a:r>
          </a:p>
          <a:p>
            <a:pPr marL="285750" indent="-285750">
              <a:lnSpc>
                <a:spcPct val="150000"/>
              </a:lnSpc>
              <a:spcBef>
                <a:spcPts val="0"/>
              </a:spcBef>
              <a:buClr>
                <a:srgbClr val="13A0D3"/>
              </a:buClr>
              <a:buFont typeface="Wingdings" panose="05000000000000000000" pitchFamily="2" charset="2"/>
              <a:buChar char="§"/>
            </a:pPr>
            <a:r>
              <a:rPr lang="fr-BE" sz="1400" dirty="0">
                <a:solidFill>
                  <a:schemeClr val="bg1"/>
                </a:solidFill>
              </a:rPr>
              <a:t>« </a:t>
            </a:r>
            <a:r>
              <a:rPr lang="fr-FR" sz="1400" dirty="0">
                <a:solidFill>
                  <a:schemeClr val="bg1"/>
                </a:solidFill>
              </a:rPr>
              <a:t>La solution en un seul coup</a:t>
            </a:r>
            <a:r>
              <a:rPr lang="fr-BE" sz="1400" dirty="0">
                <a:solidFill>
                  <a:schemeClr val="bg1"/>
                </a:solidFill>
              </a:rPr>
              <a:t>» : formation, format d’appel amélioré, contrôles qualité, accessibilité et délais d’exécution garantis</a:t>
            </a:r>
          </a:p>
          <a:p>
            <a:pPr>
              <a:lnSpc>
                <a:spcPts val="800"/>
              </a:lnSpc>
              <a:spcBef>
                <a:spcPts val="0"/>
              </a:spcBef>
            </a:pPr>
            <a:endParaRPr lang="fr-BE" sz="1400" b="1" dirty="0">
              <a:solidFill>
                <a:schemeClr val="bg1"/>
              </a:solidFill>
            </a:endParaRPr>
          </a:p>
          <a:p>
            <a:pPr>
              <a:lnSpc>
                <a:spcPts val="1200"/>
              </a:lnSpc>
              <a:spcBef>
                <a:spcPts val="0"/>
              </a:spcBef>
            </a:pPr>
            <a:endParaRPr lang="fr-BE" sz="1400" b="1" dirty="0">
              <a:solidFill>
                <a:schemeClr val="bg1"/>
              </a:solidFill>
            </a:endParaRPr>
          </a:p>
          <a:p>
            <a:pPr>
              <a:lnSpc>
                <a:spcPts val="1200"/>
              </a:lnSpc>
              <a:spcBef>
                <a:spcPts val="0"/>
              </a:spcBef>
            </a:pPr>
            <a:r>
              <a:rPr lang="fr-BE" sz="1400" b="1" dirty="0">
                <a:solidFill>
                  <a:schemeClr val="bg1"/>
                </a:solidFill>
              </a:rPr>
              <a:t>3. Amélioration du partenariat et de la communication</a:t>
            </a:r>
          </a:p>
          <a:p>
            <a:pPr marL="285750" indent="-285750">
              <a:lnSpc>
                <a:spcPct val="150000"/>
              </a:lnSpc>
              <a:spcBef>
                <a:spcPts val="0"/>
              </a:spcBef>
              <a:buClr>
                <a:srgbClr val="13A0D3"/>
              </a:buClr>
              <a:buFont typeface="Wingdings" panose="05000000000000000000" pitchFamily="2" charset="2"/>
              <a:buChar char="§"/>
            </a:pPr>
            <a:r>
              <a:rPr lang="fr-BE" sz="1400" dirty="0">
                <a:solidFill>
                  <a:schemeClr val="bg1"/>
                </a:solidFill>
              </a:rPr>
              <a:t>Communication claire sur la stratégie</a:t>
            </a:r>
          </a:p>
          <a:p>
            <a:pPr marL="285750" indent="-285750">
              <a:lnSpc>
                <a:spcPct val="150000"/>
              </a:lnSpc>
              <a:spcBef>
                <a:spcPts val="0"/>
              </a:spcBef>
              <a:buClr>
                <a:srgbClr val="13A0D3"/>
              </a:buClr>
              <a:buFont typeface="Wingdings" panose="05000000000000000000" pitchFamily="2" charset="2"/>
              <a:buChar char="§"/>
            </a:pPr>
            <a:r>
              <a:rPr lang="fr-BE" sz="1400" dirty="0">
                <a:solidFill>
                  <a:schemeClr val="bg1"/>
                </a:solidFill>
              </a:rPr>
              <a:t>Amélioration de la communication avec le courtage</a:t>
            </a:r>
          </a:p>
        </p:txBody>
      </p:sp>
    </p:spTree>
    <p:extLst>
      <p:ext uri="{BB962C8B-B14F-4D97-AF65-F5344CB8AC3E}">
        <p14:creationId xmlns:p14="http://schemas.microsoft.com/office/powerpoint/2010/main" val="329022063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496748" y="440578"/>
            <a:ext cx="11198504" cy="932517"/>
          </a:xfrm>
        </p:spPr>
        <p:txBody>
          <a:bodyPr/>
          <a:lstStyle/>
          <a:p>
            <a:r>
              <a:rPr lang="fr-BE" dirty="0"/>
              <a:t>Principales réalisations </a:t>
            </a:r>
            <a:r>
              <a:rPr lang="fr-BE" dirty="0">
                <a:solidFill>
                  <a:srgbClr val="13A0D3"/>
                </a:solidFill>
              </a:rPr>
              <a:t>1</a:t>
            </a:r>
            <a:r>
              <a:rPr lang="fr-BE" baseline="30000" dirty="0">
                <a:solidFill>
                  <a:srgbClr val="13A0D3"/>
                </a:solidFill>
              </a:rPr>
              <a:t>er</a:t>
            </a:r>
            <a:r>
              <a:rPr lang="fr-BE" dirty="0">
                <a:solidFill>
                  <a:srgbClr val="13A0D3"/>
                </a:solidFill>
              </a:rPr>
              <a:t> semestre 2022</a:t>
            </a:r>
          </a:p>
        </p:txBody>
      </p:sp>
      <p:sp>
        <p:nvSpPr>
          <p:cNvPr id="3" name="Slide Number Placeholder 2"/>
          <p:cNvSpPr>
            <a:spLocks noGrp="1"/>
          </p:cNvSpPr>
          <p:nvPr>
            <p:ph type="sldNum" sz="quarter" idx="14"/>
            <p:custDataLst>
              <p:tags r:id="rId2"/>
            </p:custDataLst>
          </p:nvPr>
        </p:nvSpPr>
        <p:spPr/>
        <p:txBody>
          <a:bodyPr/>
          <a:lstStyle/>
          <a:p>
            <a:fld id="{61201FF1-C63B-412E-ABF0-3D0E918900AC}" type="slidenum">
              <a:rPr lang="en-GB" smtClean="0">
                <a:solidFill>
                  <a:schemeClr val="bg2"/>
                </a:solidFill>
              </a:rPr>
              <a:pPr/>
              <a:t>17</a:t>
            </a:fld>
            <a:endParaRPr lang="en-GB" dirty="0">
              <a:solidFill>
                <a:schemeClr val="bg2"/>
              </a:solidFill>
            </a:endParaRPr>
          </a:p>
        </p:txBody>
      </p:sp>
      <p:sp>
        <p:nvSpPr>
          <p:cNvPr id="6" name="TextBox 5">
            <a:extLst>
              <a:ext uri="{FF2B5EF4-FFF2-40B4-BE49-F238E27FC236}">
                <a16:creationId xmlns:a16="http://schemas.microsoft.com/office/drawing/2014/main" id="{4A631853-7455-4729-8779-71E4F4270EE6}"/>
              </a:ext>
            </a:extLst>
          </p:cNvPr>
          <p:cNvSpPr txBox="1"/>
          <p:nvPr>
            <p:custDataLst>
              <p:tags r:id="rId3"/>
            </p:custDataLst>
          </p:nvPr>
        </p:nvSpPr>
        <p:spPr>
          <a:xfrm>
            <a:off x="0" y="1134870"/>
            <a:ext cx="8292973" cy="523220"/>
          </a:xfrm>
          <a:prstGeom prst="rect">
            <a:avLst/>
          </a:prstGeom>
          <a:noFill/>
        </p:spPr>
        <p:txBody>
          <a:bodyPr wrap="square">
            <a:spAutoFit/>
          </a:bodyPr>
          <a:lstStyle/>
          <a:p>
            <a:pPr lvl="1" defTabSz="967134"/>
            <a:r>
              <a:rPr lang="fr-BE" sz="2800" dirty="0">
                <a:solidFill>
                  <a:srgbClr val="13A0D3"/>
                </a:solidFill>
                <a:ea typeface="+mj-ea"/>
                <a:cs typeface="+mj-cs"/>
              </a:rPr>
              <a:t>Particuliers  </a:t>
            </a:r>
            <a:r>
              <a:rPr lang="fr-BE" sz="2800" dirty="0">
                <a:solidFill>
                  <a:schemeClr val="bg1"/>
                </a:solidFill>
                <a:ea typeface="+mj-ea"/>
                <a:cs typeface="+mj-cs"/>
              </a:rPr>
              <a:t>“</a:t>
            </a:r>
            <a:r>
              <a:rPr lang="fr-FR" sz="2800" dirty="0">
                <a:solidFill>
                  <a:schemeClr val="bg1"/>
                </a:solidFill>
                <a:ea typeface="+mj-ea"/>
                <a:cs typeface="+mj-cs"/>
              </a:rPr>
              <a:t>nous sommes là pour vous</a:t>
            </a:r>
            <a:r>
              <a:rPr lang="fr-BE" sz="2800" dirty="0">
                <a:solidFill>
                  <a:schemeClr val="bg1"/>
                </a:solidFill>
                <a:ea typeface="+mj-ea"/>
                <a:cs typeface="+mj-cs"/>
              </a:rPr>
              <a:t>” </a:t>
            </a:r>
          </a:p>
        </p:txBody>
      </p:sp>
      <p:sp>
        <p:nvSpPr>
          <p:cNvPr id="11" name="TextBox 10">
            <a:extLst>
              <a:ext uri="{FF2B5EF4-FFF2-40B4-BE49-F238E27FC236}">
                <a16:creationId xmlns:a16="http://schemas.microsoft.com/office/drawing/2014/main" id="{B4D98602-2BF7-4038-B67E-515E8BEE4597}"/>
              </a:ext>
            </a:extLst>
          </p:cNvPr>
          <p:cNvSpPr txBox="1"/>
          <p:nvPr>
            <p:custDataLst>
              <p:tags r:id="rId4"/>
            </p:custDataLst>
          </p:nvPr>
        </p:nvSpPr>
        <p:spPr>
          <a:xfrm>
            <a:off x="496748" y="1629935"/>
            <a:ext cx="11445333" cy="4932119"/>
          </a:xfrm>
          <a:prstGeom prst="rect">
            <a:avLst/>
          </a:prstGeom>
          <a:noFill/>
        </p:spPr>
        <p:txBody>
          <a:bodyPr wrap="square">
            <a:spAutoFit/>
          </a:bodyPr>
          <a:lstStyle/>
          <a:p>
            <a:pPr defTabSz="1218926">
              <a:buClr>
                <a:srgbClr val="13A0D3"/>
              </a:buClr>
              <a:defRPr/>
            </a:pPr>
            <a:endParaRPr lang="fr-BE" sz="1600" dirty="0">
              <a:solidFill>
                <a:schemeClr val="bg1"/>
              </a:solidFill>
            </a:endParaRPr>
          </a:p>
          <a:p>
            <a:pPr marL="285750" indent="-285750">
              <a:buClr>
                <a:srgbClr val="13A0D3"/>
              </a:buClr>
              <a:buFont typeface="Wingdings" panose="05000000000000000000" pitchFamily="2" charset="2"/>
              <a:buChar char="§"/>
              <a:defRPr/>
            </a:pPr>
            <a:r>
              <a:rPr lang="fr-BE" b="1" dirty="0">
                <a:solidFill>
                  <a:schemeClr val="bg1"/>
                </a:solidFill>
              </a:rPr>
              <a:t>Plus de flexibilité </a:t>
            </a:r>
            <a:r>
              <a:rPr lang="fr-BE" dirty="0">
                <a:solidFill>
                  <a:schemeClr val="bg1"/>
                </a:solidFill>
              </a:rPr>
              <a:t>dans l’acceptation pour nos courtiers partenaires</a:t>
            </a:r>
          </a:p>
          <a:p>
            <a:pPr marL="285750" indent="-285750">
              <a:buClr>
                <a:srgbClr val="13A0D3"/>
              </a:buClr>
              <a:buFont typeface="Wingdings" panose="05000000000000000000" pitchFamily="2" charset="2"/>
              <a:buChar char="§"/>
              <a:defRPr/>
            </a:pPr>
            <a:endParaRPr lang="fr-BE" dirty="0">
              <a:solidFill>
                <a:schemeClr val="bg1"/>
              </a:solidFill>
            </a:endParaRPr>
          </a:p>
          <a:p>
            <a:pPr marL="285750" indent="-285750">
              <a:buClr>
                <a:srgbClr val="13A0D3"/>
              </a:buClr>
              <a:buFont typeface="Wingdings" panose="05000000000000000000" pitchFamily="2" charset="2"/>
              <a:buChar char="§"/>
              <a:defRPr/>
            </a:pPr>
            <a:r>
              <a:rPr lang="fr-BE" dirty="0">
                <a:solidFill>
                  <a:schemeClr val="bg1"/>
                </a:solidFill>
              </a:rPr>
              <a:t>Amélioration des </a:t>
            </a:r>
            <a:r>
              <a:rPr lang="fr-BE" b="1" dirty="0">
                <a:solidFill>
                  <a:schemeClr val="bg1"/>
                </a:solidFill>
              </a:rPr>
              <a:t>possibilités de négociation </a:t>
            </a:r>
            <a:r>
              <a:rPr lang="fr-BE" dirty="0">
                <a:solidFill>
                  <a:schemeClr val="bg1"/>
                </a:solidFill>
              </a:rPr>
              <a:t>pour les collaborateurs OPS sélectionnés et contact personnel avec les courtiers sélectionnés   </a:t>
            </a:r>
          </a:p>
          <a:p>
            <a:pPr marL="285750" indent="-285750" defTabSz="1218926">
              <a:buClr>
                <a:srgbClr val="13A0D3"/>
              </a:buClr>
              <a:buFont typeface="Wingdings" panose="05000000000000000000" pitchFamily="2" charset="2"/>
              <a:buChar char="§"/>
              <a:defRPr/>
            </a:pPr>
            <a:endParaRPr lang="fr-BE" dirty="0">
              <a:solidFill>
                <a:schemeClr val="bg1"/>
              </a:solidFill>
            </a:endParaRPr>
          </a:p>
          <a:p>
            <a:pPr marL="285750" indent="-285750">
              <a:spcBef>
                <a:spcPts val="100"/>
              </a:spcBef>
              <a:spcAft>
                <a:spcPts val="100"/>
              </a:spcAft>
              <a:buClr>
                <a:srgbClr val="13A0D3"/>
              </a:buClr>
              <a:buFont typeface="Wingdings" panose="05000000000000000000" pitchFamily="2" charset="2"/>
              <a:buChar char="§"/>
            </a:pPr>
            <a:r>
              <a:rPr lang="fr-BE" dirty="0">
                <a:solidFill>
                  <a:schemeClr val="bg1"/>
                </a:solidFill>
              </a:rPr>
              <a:t>Formation des </a:t>
            </a:r>
            <a:r>
              <a:rPr lang="fr-BE" b="1" dirty="0">
                <a:solidFill>
                  <a:schemeClr val="bg1"/>
                </a:solidFill>
              </a:rPr>
              <a:t>collaborateurs OPS </a:t>
            </a:r>
            <a:r>
              <a:rPr lang="fr-BE" dirty="0">
                <a:solidFill>
                  <a:schemeClr val="bg1"/>
                </a:solidFill>
              </a:rPr>
              <a:t>en termes de qualité de service, d’amélioration du format téléphonique et au principe de ‘</a:t>
            </a:r>
            <a:r>
              <a:rPr lang="fr-FR" dirty="0">
                <a:solidFill>
                  <a:schemeClr val="bg1"/>
                </a:solidFill>
              </a:rPr>
              <a:t>la solution en un seul coup</a:t>
            </a:r>
            <a:r>
              <a:rPr lang="fr-BE" dirty="0">
                <a:solidFill>
                  <a:schemeClr val="bg1"/>
                </a:solidFill>
              </a:rPr>
              <a:t>’ </a:t>
            </a:r>
            <a:endParaRPr lang="fr-BE" dirty="0">
              <a:solidFill>
                <a:schemeClr val="bg1"/>
              </a:solidFill>
              <a:sym typeface="Wingdings" panose="05000000000000000000" pitchFamily="2" charset="2"/>
            </a:endParaRPr>
          </a:p>
          <a:p>
            <a:pPr marL="285750" indent="-285750">
              <a:spcBef>
                <a:spcPts val="100"/>
              </a:spcBef>
              <a:spcAft>
                <a:spcPts val="100"/>
              </a:spcAft>
              <a:buClr>
                <a:srgbClr val="13A0D3"/>
              </a:buClr>
              <a:buFont typeface="Wingdings" panose="05000000000000000000" pitchFamily="2" charset="2"/>
              <a:buChar char="§"/>
            </a:pPr>
            <a:endParaRPr lang="fr-BE" dirty="0">
              <a:solidFill>
                <a:schemeClr val="bg1"/>
              </a:solidFill>
              <a:sym typeface="Wingdings" panose="05000000000000000000" pitchFamily="2" charset="2"/>
            </a:endParaRPr>
          </a:p>
          <a:p>
            <a:pPr marL="285750" indent="-285750">
              <a:spcBef>
                <a:spcPts val="100"/>
              </a:spcBef>
              <a:spcAft>
                <a:spcPts val="100"/>
              </a:spcAft>
              <a:buClr>
                <a:srgbClr val="13A0D3"/>
              </a:buClr>
              <a:buFont typeface="Wingdings" panose="05000000000000000000" pitchFamily="2" charset="2"/>
              <a:buChar char="§"/>
            </a:pPr>
            <a:r>
              <a:rPr lang="fr-BE" dirty="0">
                <a:solidFill>
                  <a:schemeClr val="bg1"/>
                </a:solidFill>
              </a:rPr>
              <a:t>CCC = </a:t>
            </a:r>
            <a:r>
              <a:rPr lang="fr-BE" b="1" dirty="0">
                <a:solidFill>
                  <a:schemeClr val="bg1"/>
                </a:solidFill>
              </a:rPr>
              <a:t>service &amp; accessibilité </a:t>
            </a:r>
            <a:r>
              <a:rPr lang="fr-BE" dirty="0">
                <a:solidFill>
                  <a:schemeClr val="bg1"/>
                </a:solidFill>
              </a:rPr>
              <a:t>(ouvert de 8h30 à 17h00 donc aussi accessible </a:t>
            </a:r>
            <a:r>
              <a:rPr lang="fr-FR" dirty="0">
                <a:solidFill>
                  <a:schemeClr val="bg1"/>
                </a:solidFill>
              </a:rPr>
              <a:t>pendant les heures de table!) </a:t>
            </a:r>
            <a:endParaRPr lang="fr-BE" dirty="0">
              <a:solidFill>
                <a:schemeClr val="bg1"/>
              </a:solidFill>
            </a:endParaRPr>
          </a:p>
          <a:p>
            <a:pPr marL="285750" indent="-285750">
              <a:spcBef>
                <a:spcPts val="100"/>
              </a:spcBef>
              <a:spcAft>
                <a:spcPts val="100"/>
              </a:spcAft>
              <a:buClr>
                <a:srgbClr val="13A0D3"/>
              </a:buClr>
              <a:buFont typeface="Wingdings" panose="05000000000000000000" pitchFamily="2" charset="2"/>
              <a:buChar char="§"/>
            </a:pPr>
            <a:endParaRPr lang="fr-BE" dirty="0">
              <a:solidFill>
                <a:schemeClr val="bg1"/>
              </a:solidFill>
            </a:endParaRPr>
          </a:p>
          <a:p>
            <a:pPr marL="285750" indent="-285750">
              <a:spcBef>
                <a:spcPts val="100"/>
              </a:spcBef>
              <a:spcAft>
                <a:spcPts val="100"/>
              </a:spcAft>
              <a:buClr>
                <a:srgbClr val="13A0D3"/>
              </a:buClr>
              <a:buFont typeface="Wingdings" panose="05000000000000000000" pitchFamily="2" charset="2"/>
              <a:buChar char="§"/>
            </a:pPr>
            <a:r>
              <a:rPr lang="fr-BE" dirty="0">
                <a:solidFill>
                  <a:schemeClr val="bg1"/>
                </a:solidFill>
              </a:rPr>
              <a:t>Amélioration constante de </a:t>
            </a:r>
            <a:r>
              <a:rPr lang="fr-BE" b="1" dirty="0">
                <a:solidFill>
                  <a:schemeClr val="bg1"/>
                </a:solidFill>
              </a:rPr>
              <a:t>l’échange de données </a:t>
            </a:r>
            <a:r>
              <a:rPr lang="fr-BE" b="1" dirty="0" err="1">
                <a:solidFill>
                  <a:schemeClr val="bg1"/>
                </a:solidFill>
              </a:rPr>
              <a:t>Portima</a:t>
            </a:r>
            <a:endParaRPr lang="fr-BE" b="1" dirty="0">
              <a:solidFill>
                <a:schemeClr val="bg1"/>
              </a:solidFill>
            </a:endParaRPr>
          </a:p>
          <a:p>
            <a:pPr marL="285750" indent="-285750">
              <a:spcBef>
                <a:spcPts val="100"/>
              </a:spcBef>
              <a:spcAft>
                <a:spcPts val="100"/>
              </a:spcAft>
              <a:buClr>
                <a:srgbClr val="13A0D3"/>
              </a:buClr>
              <a:buFont typeface="Wingdings" panose="05000000000000000000" pitchFamily="2" charset="2"/>
              <a:buChar char="§"/>
            </a:pPr>
            <a:endParaRPr lang="fr-BE" dirty="0">
              <a:solidFill>
                <a:schemeClr val="bg1"/>
              </a:solidFill>
            </a:endParaRPr>
          </a:p>
          <a:p>
            <a:pPr marL="285750" indent="-285750">
              <a:spcBef>
                <a:spcPts val="100"/>
              </a:spcBef>
              <a:spcAft>
                <a:spcPts val="100"/>
              </a:spcAft>
              <a:buClr>
                <a:srgbClr val="13A0D3"/>
              </a:buClr>
              <a:buFont typeface="Wingdings" panose="05000000000000000000" pitchFamily="2" charset="2"/>
              <a:buChar char="§"/>
            </a:pPr>
            <a:r>
              <a:rPr lang="fr-BE" b="1" dirty="0">
                <a:solidFill>
                  <a:schemeClr val="bg1"/>
                </a:solidFill>
              </a:rPr>
              <a:t>Sinistres</a:t>
            </a:r>
            <a:r>
              <a:rPr lang="fr-BE" dirty="0">
                <a:solidFill>
                  <a:schemeClr val="bg1"/>
                </a:solidFill>
              </a:rPr>
              <a:t> : grand pas vers la </a:t>
            </a:r>
            <a:r>
              <a:rPr lang="fr-BE" b="1" dirty="0">
                <a:solidFill>
                  <a:schemeClr val="bg1"/>
                </a:solidFill>
              </a:rPr>
              <a:t>digitalisation</a:t>
            </a:r>
            <a:r>
              <a:rPr lang="fr-BE" dirty="0">
                <a:solidFill>
                  <a:schemeClr val="bg1"/>
                </a:solidFill>
              </a:rPr>
              <a:t> des documents y compris la distribution numérique : processus plus rapide et respectueux de l’environnement (beaucoup moins de papier)</a:t>
            </a:r>
          </a:p>
          <a:p>
            <a:pPr>
              <a:spcBef>
                <a:spcPts val="100"/>
              </a:spcBef>
              <a:spcAft>
                <a:spcPts val="100"/>
              </a:spcAft>
              <a:buClr>
                <a:srgbClr val="13A0D3"/>
              </a:buClr>
            </a:pPr>
            <a:endParaRPr lang="fr-BE" sz="1600" dirty="0">
              <a:solidFill>
                <a:schemeClr val="bg1"/>
              </a:solidFill>
            </a:endParaRPr>
          </a:p>
        </p:txBody>
      </p:sp>
    </p:spTree>
    <p:extLst>
      <p:ext uri="{BB962C8B-B14F-4D97-AF65-F5344CB8AC3E}">
        <p14:creationId xmlns:p14="http://schemas.microsoft.com/office/powerpoint/2010/main" val="84513897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496748" y="440578"/>
            <a:ext cx="11198504" cy="932517"/>
          </a:xfrm>
        </p:spPr>
        <p:txBody>
          <a:bodyPr/>
          <a:lstStyle/>
          <a:p>
            <a:r>
              <a:rPr lang="fr-BE" dirty="0"/>
              <a:t>Principales réalisations </a:t>
            </a:r>
            <a:r>
              <a:rPr lang="fr-BE" dirty="0">
                <a:solidFill>
                  <a:srgbClr val="13A0D3"/>
                </a:solidFill>
              </a:rPr>
              <a:t>1</a:t>
            </a:r>
            <a:r>
              <a:rPr lang="fr-BE" baseline="30000" dirty="0">
                <a:solidFill>
                  <a:srgbClr val="13A0D3"/>
                </a:solidFill>
              </a:rPr>
              <a:t>er</a:t>
            </a:r>
            <a:r>
              <a:rPr lang="fr-BE" dirty="0">
                <a:solidFill>
                  <a:srgbClr val="13A0D3"/>
                </a:solidFill>
              </a:rPr>
              <a:t> semestre 2022</a:t>
            </a:r>
            <a:endParaRPr lang="en-US" dirty="0">
              <a:solidFill>
                <a:srgbClr val="13A0D3"/>
              </a:solidFill>
            </a:endParaRPr>
          </a:p>
        </p:txBody>
      </p:sp>
      <p:sp>
        <p:nvSpPr>
          <p:cNvPr id="3" name="Slide Number Placeholder 2"/>
          <p:cNvSpPr>
            <a:spLocks noGrp="1"/>
          </p:cNvSpPr>
          <p:nvPr>
            <p:ph type="sldNum" sz="quarter" idx="14"/>
            <p:custDataLst>
              <p:tags r:id="rId2"/>
            </p:custDataLst>
          </p:nvPr>
        </p:nvSpPr>
        <p:spPr/>
        <p:txBody>
          <a:bodyPr/>
          <a:lstStyle/>
          <a:p>
            <a:fld id="{61201FF1-C63B-412E-ABF0-3D0E918900AC}" type="slidenum">
              <a:rPr lang="en-GB" smtClean="0">
                <a:solidFill>
                  <a:schemeClr val="bg2"/>
                </a:solidFill>
              </a:rPr>
              <a:pPr/>
              <a:t>18</a:t>
            </a:fld>
            <a:endParaRPr lang="en-GB" dirty="0">
              <a:solidFill>
                <a:schemeClr val="bg2"/>
              </a:solidFill>
            </a:endParaRPr>
          </a:p>
        </p:txBody>
      </p:sp>
      <p:sp>
        <p:nvSpPr>
          <p:cNvPr id="6" name="TextBox 5">
            <a:extLst>
              <a:ext uri="{FF2B5EF4-FFF2-40B4-BE49-F238E27FC236}">
                <a16:creationId xmlns:a16="http://schemas.microsoft.com/office/drawing/2014/main" id="{4A631853-7455-4729-8779-71E4F4270EE6}"/>
              </a:ext>
            </a:extLst>
          </p:cNvPr>
          <p:cNvSpPr txBox="1"/>
          <p:nvPr>
            <p:custDataLst>
              <p:tags r:id="rId3"/>
            </p:custDataLst>
          </p:nvPr>
        </p:nvSpPr>
        <p:spPr>
          <a:xfrm>
            <a:off x="-1" y="1019881"/>
            <a:ext cx="10130829" cy="523220"/>
          </a:xfrm>
          <a:prstGeom prst="rect">
            <a:avLst/>
          </a:prstGeom>
          <a:noFill/>
        </p:spPr>
        <p:txBody>
          <a:bodyPr wrap="square">
            <a:spAutoFit/>
          </a:bodyPr>
          <a:lstStyle/>
          <a:p>
            <a:pPr lvl="1" defTabSz="967134"/>
            <a:r>
              <a:rPr lang="nl-NL" sz="2800" dirty="0">
                <a:solidFill>
                  <a:srgbClr val="13A0D3"/>
                </a:solidFill>
                <a:ea typeface="+mj-ea"/>
                <a:cs typeface="+mj-cs"/>
              </a:rPr>
              <a:t>PME – </a:t>
            </a:r>
            <a:r>
              <a:rPr lang="nl-NL" sz="2800" dirty="0">
                <a:solidFill>
                  <a:schemeClr val="bg1"/>
                </a:solidFill>
                <a:ea typeface="+mj-ea"/>
                <a:cs typeface="+mj-cs"/>
              </a:rPr>
              <a:t>“</a:t>
            </a:r>
            <a:r>
              <a:rPr lang="nl-NL" sz="2800" dirty="0" err="1">
                <a:solidFill>
                  <a:schemeClr val="bg1"/>
                </a:solidFill>
                <a:ea typeface="+mj-ea"/>
                <a:cs typeface="+mj-cs"/>
              </a:rPr>
              <a:t>construisons</a:t>
            </a:r>
            <a:r>
              <a:rPr lang="nl-NL" sz="2800" dirty="0">
                <a:solidFill>
                  <a:schemeClr val="bg1"/>
                </a:solidFill>
                <a:ea typeface="+mj-ea"/>
                <a:cs typeface="+mj-cs"/>
              </a:rPr>
              <a:t> </a:t>
            </a:r>
            <a:r>
              <a:rPr lang="nl-NL" sz="2800" dirty="0" err="1">
                <a:solidFill>
                  <a:schemeClr val="bg1"/>
                </a:solidFill>
                <a:ea typeface="+mj-ea"/>
                <a:cs typeface="+mj-cs"/>
              </a:rPr>
              <a:t>un</a:t>
            </a:r>
            <a:r>
              <a:rPr lang="nl-NL" sz="2800" dirty="0">
                <a:solidFill>
                  <a:schemeClr val="bg1"/>
                </a:solidFill>
                <a:ea typeface="+mj-ea"/>
                <a:cs typeface="+mj-cs"/>
              </a:rPr>
              <a:t> </a:t>
            </a:r>
            <a:r>
              <a:rPr lang="nl-NL" sz="2800" dirty="0" err="1">
                <a:solidFill>
                  <a:schemeClr val="bg1"/>
                </a:solidFill>
                <a:ea typeface="+mj-ea"/>
                <a:cs typeface="+mj-cs"/>
              </a:rPr>
              <a:t>partenariat</a:t>
            </a:r>
            <a:r>
              <a:rPr lang="nl-NL" sz="2800" dirty="0">
                <a:solidFill>
                  <a:schemeClr val="bg1"/>
                </a:solidFill>
                <a:ea typeface="+mj-ea"/>
                <a:cs typeface="+mj-cs"/>
              </a:rPr>
              <a:t> </a:t>
            </a:r>
            <a:r>
              <a:rPr lang="nl-NL" sz="2800" dirty="0" err="1">
                <a:solidFill>
                  <a:schemeClr val="bg1"/>
                </a:solidFill>
                <a:ea typeface="+mj-ea"/>
                <a:cs typeface="+mj-cs"/>
              </a:rPr>
              <a:t>reconnu</a:t>
            </a:r>
            <a:r>
              <a:rPr lang="nl-NL" sz="2800" dirty="0">
                <a:solidFill>
                  <a:schemeClr val="bg1"/>
                </a:solidFill>
                <a:ea typeface="+mj-ea"/>
                <a:cs typeface="+mj-cs"/>
              </a:rPr>
              <a:t>” </a:t>
            </a:r>
          </a:p>
        </p:txBody>
      </p:sp>
      <p:sp>
        <p:nvSpPr>
          <p:cNvPr id="11" name="TextBox 10">
            <a:extLst>
              <a:ext uri="{FF2B5EF4-FFF2-40B4-BE49-F238E27FC236}">
                <a16:creationId xmlns:a16="http://schemas.microsoft.com/office/drawing/2014/main" id="{B4D98602-2BF7-4038-B67E-515E8BEE4597}"/>
              </a:ext>
            </a:extLst>
          </p:cNvPr>
          <p:cNvSpPr txBox="1"/>
          <p:nvPr>
            <p:custDataLst>
              <p:tags r:id="rId4"/>
            </p:custDataLst>
          </p:nvPr>
        </p:nvSpPr>
        <p:spPr>
          <a:xfrm>
            <a:off x="496748" y="1723753"/>
            <a:ext cx="11445333" cy="5691302"/>
          </a:xfrm>
          <a:prstGeom prst="rect">
            <a:avLst/>
          </a:prstGeom>
          <a:noFill/>
        </p:spPr>
        <p:txBody>
          <a:bodyPr wrap="square">
            <a:spAutoFit/>
          </a:bodyPr>
          <a:lstStyle/>
          <a:p>
            <a:pPr marL="285750" indent="-285750">
              <a:spcBef>
                <a:spcPts val="100"/>
              </a:spcBef>
              <a:spcAft>
                <a:spcPts val="100"/>
              </a:spcAft>
              <a:buClr>
                <a:srgbClr val="13A0D3"/>
              </a:buClr>
              <a:buFont typeface="Wingdings" panose="05000000000000000000" pitchFamily="2" charset="2"/>
              <a:buChar char="§"/>
            </a:pPr>
            <a:endParaRPr lang="fr-BE" dirty="0">
              <a:solidFill>
                <a:schemeClr val="bg1"/>
              </a:solidFill>
            </a:endParaRPr>
          </a:p>
          <a:p>
            <a:pPr defTabSz="1218926">
              <a:buClr>
                <a:srgbClr val="13A0D3"/>
              </a:buClr>
              <a:defRPr/>
            </a:pPr>
            <a:r>
              <a:rPr lang="fr-BE" dirty="0">
                <a:solidFill>
                  <a:schemeClr val="bg1"/>
                </a:solidFill>
              </a:rPr>
              <a:t>Lancement d’un positionnement amélioré d’Allianz dans le segment PME avec une </a:t>
            </a:r>
            <a:r>
              <a:rPr lang="fr-BE" dirty="0">
                <a:solidFill>
                  <a:srgbClr val="13A0D3"/>
                </a:solidFill>
                <a:ea typeface="+mj-ea"/>
                <a:cs typeface="+mj-cs"/>
              </a:rPr>
              <a:t>nouvelle approche PME </a:t>
            </a:r>
            <a:r>
              <a:rPr lang="fr-BE" dirty="0">
                <a:solidFill>
                  <a:schemeClr val="bg1"/>
                </a:solidFill>
              </a:rPr>
              <a:t>:</a:t>
            </a:r>
          </a:p>
          <a:p>
            <a:pPr marL="285750" indent="-285750" defTabSz="1218926">
              <a:buClr>
                <a:srgbClr val="13A0D3"/>
              </a:buClr>
              <a:buFont typeface="Wingdings" panose="05000000000000000000" pitchFamily="2" charset="2"/>
              <a:buChar char="§"/>
              <a:defRPr/>
            </a:pPr>
            <a:endParaRPr lang="fr-BE" dirty="0">
              <a:solidFill>
                <a:schemeClr val="bg1"/>
              </a:solidFill>
            </a:endParaRPr>
          </a:p>
          <a:p>
            <a:pPr marL="742852" lvl="1" indent="-285750" defTabSz="1218926">
              <a:buClr>
                <a:srgbClr val="13A0D3"/>
              </a:buClr>
              <a:buFont typeface="Wingdings" panose="05000000000000000000" pitchFamily="2" charset="2"/>
              <a:buChar char="§"/>
              <a:defRPr/>
            </a:pPr>
            <a:r>
              <a:rPr lang="fr-BE" b="1" dirty="0">
                <a:solidFill>
                  <a:schemeClr val="bg1"/>
                </a:solidFill>
              </a:rPr>
              <a:t>Produit et prix</a:t>
            </a:r>
          </a:p>
          <a:p>
            <a:pPr marL="1352316" lvl="2" indent="-285750">
              <a:buClr>
                <a:srgbClr val="13A0D3"/>
              </a:buClr>
              <a:buFont typeface="Wingdings" panose="05000000000000000000" pitchFamily="2" charset="2"/>
              <a:buChar char="Ø"/>
              <a:defRPr/>
            </a:pPr>
            <a:r>
              <a:rPr lang="fr-BE" dirty="0">
                <a:solidFill>
                  <a:schemeClr val="bg1"/>
                </a:solidFill>
              </a:rPr>
              <a:t>Amélioration du positionnement ‘petites flottes’ : structure de remise optimisée, Allianz propose un tarif compétitif afin d’être mieux positionné sur le marché des PME</a:t>
            </a:r>
          </a:p>
          <a:p>
            <a:pPr marL="1352316" lvl="2" indent="-285750">
              <a:buClr>
                <a:srgbClr val="13A0D3"/>
              </a:buClr>
              <a:buFont typeface="Wingdings" panose="05000000000000000000" pitchFamily="2" charset="2"/>
              <a:buChar char="Ø"/>
              <a:defRPr/>
            </a:pPr>
            <a:r>
              <a:rPr lang="fr-BE" dirty="0">
                <a:solidFill>
                  <a:schemeClr val="bg1"/>
                </a:solidFill>
              </a:rPr>
              <a:t>Campagnes et sessions d’information Cyber pour les courtiers </a:t>
            </a:r>
            <a:r>
              <a:rPr lang="fr-FR" dirty="0">
                <a:solidFill>
                  <a:schemeClr val="bg1"/>
                </a:solidFill>
              </a:rPr>
              <a:t>afin de renforcer notre positionnement comme spécialiste Cyber</a:t>
            </a:r>
            <a:br>
              <a:rPr lang="fr-BE" dirty="0">
                <a:solidFill>
                  <a:schemeClr val="bg1"/>
                </a:solidFill>
              </a:rPr>
            </a:br>
            <a:endParaRPr lang="fr-BE" dirty="0">
              <a:solidFill>
                <a:schemeClr val="bg1"/>
              </a:solidFill>
            </a:endParaRPr>
          </a:p>
          <a:p>
            <a:pPr marL="742852" lvl="1" indent="-285750">
              <a:buClr>
                <a:srgbClr val="13A0D3"/>
              </a:buClr>
              <a:buFont typeface="Wingdings" panose="05000000000000000000" pitchFamily="2" charset="2"/>
              <a:buChar char="§"/>
              <a:defRPr/>
            </a:pPr>
            <a:r>
              <a:rPr lang="fr-BE" b="1" dirty="0">
                <a:solidFill>
                  <a:schemeClr val="bg1"/>
                </a:solidFill>
              </a:rPr>
              <a:t>Portail</a:t>
            </a:r>
          </a:p>
          <a:p>
            <a:pPr marL="1352316" lvl="2" indent="-285750">
              <a:buClr>
                <a:srgbClr val="13A0D3"/>
              </a:buClr>
              <a:buFont typeface="Wingdings" panose="05000000000000000000" pitchFamily="2" charset="2"/>
              <a:buChar char="Ø"/>
              <a:defRPr/>
            </a:pPr>
            <a:r>
              <a:rPr lang="fr-BE" dirty="0">
                <a:solidFill>
                  <a:schemeClr val="bg1"/>
                </a:solidFill>
              </a:rPr>
              <a:t>Responsabilité professionnelle fournie dans </a:t>
            </a:r>
            <a:r>
              <a:rPr lang="fr-BE" dirty="0" err="1">
                <a:solidFill>
                  <a:schemeClr val="bg1"/>
                </a:solidFill>
              </a:rPr>
              <a:t>ProLink</a:t>
            </a:r>
            <a:r>
              <a:rPr lang="fr-BE" dirty="0">
                <a:solidFill>
                  <a:schemeClr val="bg1"/>
                </a:solidFill>
              </a:rPr>
              <a:t> SME pour une offre complète et efficace</a:t>
            </a:r>
            <a:br>
              <a:rPr lang="fr-BE" dirty="0">
                <a:solidFill>
                  <a:schemeClr val="bg1"/>
                </a:solidFill>
              </a:rPr>
            </a:br>
            <a:endParaRPr lang="fr-BE" dirty="0">
              <a:solidFill>
                <a:schemeClr val="bg1"/>
              </a:solidFill>
            </a:endParaRPr>
          </a:p>
          <a:p>
            <a:pPr marL="742852" lvl="1" indent="-285750">
              <a:buClr>
                <a:srgbClr val="13A0D3"/>
              </a:buClr>
              <a:buFont typeface="Wingdings" panose="05000000000000000000" pitchFamily="2" charset="2"/>
              <a:buChar char="§"/>
              <a:defRPr/>
            </a:pPr>
            <a:r>
              <a:rPr lang="fr-BE" b="1" dirty="0">
                <a:solidFill>
                  <a:schemeClr val="bg1"/>
                </a:solidFill>
              </a:rPr>
              <a:t>Processus</a:t>
            </a:r>
          </a:p>
          <a:p>
            <a:pPr marL="1352316" lvl="2" indent="-285750">
              <a:buClr>
                <a:srgbClr val="13A0D3"/>
              </a:buClr>
              <a:buFont typeface="Wingdings" panose="05000000000000000000" pitchFamily="2" charset="2"/>
              <a:buChar char="Ø"/>
              <a:defRPr/>
            </a:pPr>
            <a:r>
              <a:rPr lang="fr-BE" dirty="0">
                <a:solidFill>
                  <a:schemeClr val="bg1"/>
                </a:solidFill>
              </a:rPr>
              <a:t>Amélioration du processus d’offres transversal : offre intégrée pour plusieurs produits aux courtiers lors du processus d’offre</a:t>
            </a:r>
          </a:p>
          <a:p>
            <a:pPr>
              <a:spcBef>
                <a:spcPts val="100"/>
              </a:spcBef>
              <a:spcAft>
                <a:spcPts val="100"/>
              </a:spcAft>
              <a:buClr>
                <a:srgbClr val="13A0D3"/>
              </a:buClr>
            </a:pPr>
            <a:r>
              <a:rPr lang="fr-BE" dirty="0">
                <a:solidFill>
                  <a:schemeClr val="bg1"/>
                </a:solidFill>
              </a:rPr>
              <a:t> </a:t>
            </a:r>
          </a:p>
          <a:p>
            <a:pPr marL="742852" lvl="1" indent="-285750">
              <a:spcBef>
                <a:spcPts val="100"/>
              </a:spcBef>
              <a:spcAft>
                <a:spcPts val="100"/>
              </a:spcAft>
              <a:buClr>
                <a:srgbClr val="13A0D3"/>
              </a:buClr>
              <a:buFont typeface="Wingdings" panose="05000000000000000000" pitchFamily="2" charset="2"/>
              <a:buChar char="§"/>
            </a:pPr>
            <a:r>
              <a:rPr lang="fr-BE" b="1" dirty="0">
                <a:solidFill>
                  <a:schemeClr val="bg1"/>
                </a:solidFill>
              </a:rPr>
              <a:t>Accidents du travail </a:t>
            </a:r>
            <a:r>
              <a:rPr lang="fr-BE" dirty="0">
                <a:solidFill>
                  <a:schemeClr val="bg1"/>
                </a:solidFill>
              </a:rPr>
              <a:t>: amélioration du contenu de l’outil My Accident at Work et de l’équipe de soutien pour </a:t>
            </a:r>
            <a:r>
              <a:rPr lang="fr-BE" dirty="0" err="1">
                <a:solidFill>
                  <a:schemeClr val="bg1"/>
                </a:solidFill>
              </a:rPr>
              <a:t>OASys</a:t>
            </a:r>
            <a:r>
              <a:rPr lang="fr-BE" dirty="0">
                <a:solidFill>
                  <a:schemeClr val="bg1"/>
                </a:solidFill>
              </a:rPr>
              <a:t> </a:t>
            </a:r>
          </a:p>
          <a:p>
            <a:pPr>
              <a:spcBef>
                <a:spcPts val="100"/>
              </a:spcBef>
              <a:spcAft>
                <a:spcPts val="100"/>
              </a:spcAft>
              <a:buClr>
                <a:srgbClr val="13A0D3"/>
              </a:buClr>
            </a:pPr>
            <a:endParaRPr lang="fr-BE" dirty="0">
              <a:solidFill>
                <a:schemeClr val="bg1"/>
              </a:solidFill>
            </a:endParaRPr>
          </a:p>
          <a:p>
            <a:pPr marL="285607" indent="-285607" defTabSz="1218926">
              <a:buFont typeface="Arial" panose="020B0604020202020204" pitchFamily="34" charset="0"/>
              <a:buChar char="•"/>
              <a:defRPr/>
            </a:pPr>
            <a:endParaRPr lang="fr-BE" sz="1600" dirty="0">
              <a:solidFill>
                <a:srgbClr val="414141"/>
              </a:solidFill>
              <a:latin typeface="Allianz Neo PPT"/>
            </a:endParaRPr>
          </a:p>
        </p:txBody>
      </p:sp>
    </p:spTree>
    <p:extLst>
      <p:ext uri="{BB962C8B-B14F-4D97-AF65-F5344CB8AC3E}">
        <p14:creationId xmlns:p14="http://schemas.microsoft.com/office/powerpoint/2010/main" val="322261945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496748" y="440578"/>
            <a:ext cx="11198504" cy="932517"/>
          </a:xfrm>
        </p:spPr>
        <p:txBody>
          <a:bodyPr/>
          <a:lstStyle/>
          <a:p>
            <a:r>
              <a:rPr lang="fr-BE" dirty="0"/>
              <a:t>Principales réalisations </a:t>
            </a:r>
            <a:r>
              <a:rPr lang="fr-BE" dirty="0">
                <a:solidFill>
                  <a:srgbClr val="13A0D3"/>
                </a:solidFill>
              </a:rPr>
              <a:t>1</a:t>
            </a:r>
            <a:r>
              <a:rPr lang="fr-BE" baseline="30000" dirty="0">
                <a:solidFill>
                  <a:srgbClr val="13A0D3"/>
                </a:solidFill>
              </a:rPr>
              <a:t>er</a:t>
            </a:r>
            <a:r>
              <a:rPr lang="fr-BE" dirty="0">
                <a:solidFill>
                  <a:srgbClr val="13A0D3"/>
                </a:solidFill>
              </a:rPr>
              <a:t> semestre 2022</a:t>
            </a:r>
            <a:endParaRPr lang="en-US" dirty="0">
              <a:solidFill>
                <a:srgbClr val="13A0D3"/>
              </a:solidFill>
            </a:endParaRPr>
          </a:p>
        </p:txBody>
      </p:sp>
      <p:sp>
        <p:nvSpPr>
          <p:cNvPr id="3" name="Slide Number Placeholder 2"/>
          <p:cNvSpPr>
            <a:spLocks noGrp="1"/>
          </p:cNvSpPr>
          <p:nvPr>
            <p:ph type="sldNum" sz="quarter" idx="14"/>
            <p:custDataLst>
              <p:tags r:id="rId2"/>
            </p:custDataLst>
          </p:nvPr>
        </p:nvSpPr>
        <p:spPr/>
        <p:txBody>
          <a:bodyPr/>
          <a:lstStyle/>
          <a:p>
            <a:fld id="{61201FF1-C63B-412E-ABF0-3D0E918900AC}" type="slidenum">
              <a:rPr lang="en-GB" smtClean="0">
                <a:solidFill>
                  <a:schemeClr val="bg2"/>
                </a:solidFill>
              </a:rPr>
              <a:pPr/>
              <a:t>19</a:t>
            </a:fld>
            <a:endParaRPr lang="en-GB" dirty="0">
              <a:solidFill>
                <a:schemeClr val="bg2"/>
              </a:solidFill>
            </a:endParaRPr>
          </a:p>
        </p:txBody>
      </p:sp>
      <p:sp>
        <p:nvSpPr>
          <p:cNvPr id="6" name="TextBox 5">
            <a:extLst>
              <a:ext uri="{FF2B5EF4-FFF2-40B4-BE49-F238E27FC236}">
                <a16:creationId xmlns:a16="http://schemas.microsoft.com/office/drawing/2014/main" id="{4A631853-7455-4729-8779-71E4F4270EE6}"/>
              </a:ext>
            </a:extLst>
          </p:cNvPr>
          <p:cNvSpPr txBox="1"/>
          <p:nvPr>
            <p:custDataLst>
              <p:tags r:id="rId3"/>
            </p:custDataLst>
          </p:nvPr>
        </p:nvSpPr>
        <p:spPr>
          <a:xfrm>
            <a:off x="-1" y="1018240"/>
            <a:ext cx="9732475" cy="523220"/>
          </a:xfrm>
          <a:prstGeom prst="rect">
            <a:avLst/>
          </a:prstGeom>
          <a:noFill/>
        </p:spPr>
        <p:txBody>
          <a:bodyPr wrap="square">
            <a:spAutoFit/>
          </a:bodyPr>
          <a:lstStyle/>
          <a:p>
            <a:pPr lvl="1" defTabSz="967134"/>
            <a:r>
              <a:rPr lang="nl-NL" sz="2800" dirty="0">
                <a:solidFill>
                  <a:srgbClr val="13A0D3"/>
                </a:solidFill>
                <a:ea typeface="+mj-ea"/>
                <a:cs typeface="+mj-cs"/>
              </a:rPr>
              <a:t>MidCorp – </a:t>
            </a:r>
            <a:r>
              <a:rPr lang="nl-NL" sz="2800" dirty="0">
                <a:solidFill>
                  <a:schemeClr val="bg1"/>
                </a:solidFill>
                <a:ea typeface="+mj-ea"/>
                <a:cs typeface="+mj-cs"/>
              </a:rPr>
              <a:t>“</a:t>
            </a:r>
            <a:r>
              <a:rPr lang="nl-NL" sz="2800" dirty="0" err="1">
                <a:solidFill>
                  <a:schemeClr val="bg1"/>
                </a:solidFill>
                <a:ea typeface="+mj-ea"/>
                <a:cs typeface="+mj-cs"/>
              </a:rPr>
              <a:t>créer</a:t>
            </a:r>
            <a:r>
              <a:rPr lang="nl-NL" sz="2800" dirty="0">
                <a:solidFill>
                  <a:schemeClr val="bg1"/>
                </a:solidFill>
                <a:ea typeface="+mj-ea"/>
                <a:cs typeface="+mj-cs"/>
              </a:rPr>
              <a:t> </a:t>
            </a:r>
            <a:r>
              <a:rPr lang="nl-NL" sz="2800" dirty="0" err="1">
                <a:solidFill>
                  <a:schemeClr val="bg1"/>
                </a:solidFill>
                <a:ea typeface="+mj-ea"/>
                <a:cs typeface="+mj-cs"/>
              </a:rPr>
              <a:t>une</a:t>
            </a:r>
            <a:r>
              <a:rPr lang="nl-NL" sz="2800" dirty="0">
                <a:solidFill>
                  <a:schemeClr val="bg1"/>
                </a:solidFill>
                <a:ea typeface="+mj-ea"/>
                <a:cs typeface="+mj-cs"/>
              </a:rPr>
              <a:t> </a:t>
            </a:r>
            <a:r>
              <a:rPr lang="nl-NL" sz="2800" dirty="0" err="1">
                <a:solidFill>
                  <a:schemeClr val="bg1"/>
                </a:solidFill>
                <a:ea typeface="+mj-ea"/>
                <a:cs typeface="+mj-cs"/>
              </a:rPr>
              <a:t>intimité</a:t>
            </a:r>
            <a:r>
              <a:rPr lang="nl-NL" sz="2800" dirty="0">
                <a:solidFill>
                  <a:schemeClr val="bg1"/>
                </a:solidFill>
                <a:ea typeface="+mj-ea"/>
                <a:cs typeface="+mj-cs"/>
              </a:rPr>
              <a:t> </a:t>
            </a:r>
            <a:r>
              <a:rPr lang="nl-NL" sz="2800" dirty="0" err="1">
                <a:solidFill>
                  <a:schemeClr val="bg1"/>
                </a:solidFill>
                <a:ea typeface="+mj-ea"/>
                <a:cs typeface="+mj-cs"/>
              </a:rPr>
              <a:t>avec</a:t>
            </a:r>
            <a:r>
              <a:rPr lang="nl-NL" sz="2800" dirty="0">
                <a:solidFill>
                  <a:schemeClr val="bg1"/>
                </a:solidFill>
                <a:ea typeface="+mj-ea"/>
                <a:cs typeface="+mj-cs"/>
              </a:rPr>
              <a:t> </a:t>
            </a:r>
            <a:r>
              <a:rPr lang="nl-NL" sz="2800" dirty="0" err="1">
                <a:solidFill>
                  <a:schemeClr val="bg1"/>
                </a:solidFill>
                <a:ea typeface="+mj-ea"/>
                <a:cs typeface="+mj-cs"/>
              </a:rPr>
              <a:t>le</a:t>
            </a:r>
            <a:r>
              <a:rPr lang="nl-NL" sz="2800" dirty="0">
                <a:solidFill>
                  <a:schemeClr val="bg1"/>
                </a:solidFill>
                <a:ea typeface="+mj-ea"/>
                <a:cs typeface="+mj-cs"/>
              </a:rPr>
              <a:t> </a:t>
            </a:r>
            <a:r>
              <a:rPr lang="nl-NL" sz="2800" dirty="0" err="1">
                <a:solidFill>
                  <a:schemeClr val="bg1"/>
                </a:solidFill>
                <a:ea typeface="+mj-ea"/>
                <a:cs typeface="+mj-cs"/>
              </a:rPr>
              <a:t>courtier</a:t>
            </a:r>
            <a:r>
              <a:rPr lang="nl-NL" sz="2800" dirty="0">
                <a:solidFill>
                  <a:schemeClr val="bg1"/>
                </a:solidFill>
                <a:ea typeface="+mj-ea"/>
                <a:cs typeface="+mj-cs"/>
              </a:rPr>
              <a:t>”…</a:t>
            </a:r>
            <a:r>
              <a:rPr lang="nl-NL" sz="2800" dirty="0">
                <a:solidFill>
                  <a:srgbClr val="13A0D3"/>
                </a:solidFill>
                <a:ea typeface="+mj-ea"/>
                <a:cs typeface="+mj-cs"/>
              </a:rPr>
              <a:t> </a:t>
            </a:r>
          </a:p>
        </p:txBody>
      </p:sp>
      <p:sp>
        <p:nvSpPr>
          <p:cNvPr id="11" name="TextBox 10">
            <a:extLst>
              <a:ext uri="{FF2B5EF4-FFF2-40B4-BE49-F238E27FC236}">
                <a16:creationId xmlns:a16="http://schemas.microsoft.com/office/drawing/2014/main" id="{B4D98602-2BF7-4038-B67E-515E8BEE4597}"/>
              </a:ext>
            </a:extLst>
          </p:cNvPr>
          <p:cNvSpPr txBox="1"/>
          <p:nvPr>
            <p:custDataLst>
              <p:tags r:id="rId4"/>
            </p:custDataLst>
          </p:nvPr>
        </p:nvSpPr>
        <p:spPr>
          <a:xfrm>
            <a:off x="496748" y="1568830"/>
            <a:ext cx="11445333" cy="5432256"/>
          </a:xfrm>
          <a:prstGeom prst="rect">
            <a:avLst/>
          </a:prstGeom>
          <a:noFill/>
        </p:spPr>
        <p:txBody>
          <a:bodyPr wrap="square">
            <a:spAutoFit/>
          </a:bodyPr>
          <a:lstStyle/>
          <a:p>
            <a:pPr marL="285607" indent="-285607" defTabSz="1218926">
              <a:buFont typeface="Arial" panose="020B0604020202020204" pitchFamily="34" charset="0"/>
              <a:buChar char="•"/>
              <a:defRPr/>
            </a:pPr>
            <a:endParaRPr lang="fr-BE" sz="1600" b="1" dirty="0">
              <a:solidFill>
                <a:srgbClr val="414141"/>
              </a:solidFill>
              <a:latin typeface="Allianz Neo PPT"/>
            </a:endParaRPr>
          </a:p>
          <a:p>
            <a:pPr marL="285750" indent="-285750">
              <a:buClr>
                <a:srgbClr val="13A0D3"/>
              </a:buClr>
              <a:buFont typeface="Wingdings" panose="05000000000000000000" pitchFamily="2" charset="2"/>
              <a:buChar char="§"/>
              <a:defRPr/>
            </a:pPr>
            <a:r>
              <a:rPr lang="fr-BE" b="1" dirty="0">
                <a:solidFill>
                  <a:schemeClr val="bg1"/>
                </a:solidFill>
              </a:rPr>
              <a:t>Accidents du travail </a:t>
            </a:r>
            <a:r>
              <a:rPr lang="fr-BE" dirty="0">
                <a:solidFill>
                  <a:schemeClr val="bg1"/>
                </a:solidFill>
              </a:rPr>
              <a:t>: amélioration du contenu de l’outil ‘My Accident at </a:t>
            </a:r>
            <a:r>
              <a:rPr lang="fr-BE" dirty="0" err="1">
                <a:solidFill>
                  <a:schemeClr val="bg1"/>
                </a:solidFill>
              </a:rPr>
              <a:t>work</a:t>
            </a:r>
            <a:r>
              <a:rPr lang="fr-BE" dirty="0">
                <a:solidFill>
                  <a:schemeClr val="bg1"/>
                </a:solidFill>
              </a:rPr>
              <a:t>’ et de l’équipe de soutien pour </a:t>
            </a:r>
            <a:r>
              <a:rPr lang="fr-BE" dirty="0" err="1">
                <a:solidFill>
                  <a:schemeClr val="bg1"/>
                </a:solidFill>
              </a:rPr>
              <a:t>OASys</a:t>
            </a:r>
            <a:r>
              <a:rPr lang="fr-BE" dirty="0">
                <a:solidFill>
                  <a:schemeClr val="bg1"/>
                </a:solidFill>
              </a:rPr>
              <a:t>, y compris l’organisation d’ateliers avec les courtiers et leurs clients finaux</a:t>
            </a:r>
          </a:p>
          <a:p>
            <a:pPr marL="285750" indent="-285750" defTabSz="1218926">
              <a:buClr>
                <a:srgbClr val="13A0D3"/>
              </a:buClr>
              <a:buFont typeface="Wingdings" panose="05000000000000000000" pitchFamily="2" charset="2"/>
              <a:buChar char="§"/>
              <a:defRPr/>
            </a:pPr>
            <a:endParaRPr lang="fr-BE" dirty="0">
              <a:solidFill>
                <a:schemeClr val="bg1"/>
              </a:solidFill>
            </a:endParaRPr>
          </a:p>
          <a:p>
            <a:pPr marL="285750" indent="-285750">
              <a:buClr>
                <a:srgbClr val="13A0D3"/>
              </a:buClr>
              <a:buFont typeface="Wingdings" panose="05000000000000000000" pitchFamily="2" charset="2"/>
              <a:buChar char="§"/>
              <a:defRPr/>
            </a:pPr>
            <a:r>
              <a:rPr lang="fr-BE" dirty="0">
                <a:solidFill>
                  <a:schemeClr val="bg1"/>
                </a:solidFill>
              </a:rPr>
              <a:t>Intensification des relations entre les « </a:t>
            </a:r>
            <a:r>
              <a:rPr lang="fr-FR" dirty="0">
                <a:solidFill>
                  <a:schemeClr val="bg1"/>
                </a:solidFill>
              </a:rPr>
              <a:t>souscripteurs clés » et les courtiers sur base</a:t>
            </a:r>
            <a:r>
              <a:rPr lang="fr-BE" dirty="0">
                <a:solidFill>
                  <a:schemeClr val="bg1"/>
                </a:solidFill>
              </a:rPr>
              <a:t> de leurs compétences techniques et d’un partenariat renforcé</a:t>
            </a:r>
          </a:p>
          <a:p>
            <a:pPr marL="285750" indent="-285750">
              <a:buClr>
                <a:srgbClr val="13A0D3"/>
              </a:buClr>
              <a:buFont typeface="Wingdings" panose="05000000000000000000" pitchFamily="2" charset="2"/>
              <a:buChar char="§"/>
              <a:defRPr/>
            </a:pPr>
            <a:endParaRPr lang="fr-BE" dirty="0">
              <a:solidFill>
                <a:schemeClr val="bg1"/>
              </a:solidFill>
            </a:endParaRPr>
          </a:p>
          <a:p>
            <a:pPr marL="285750" indent="-285750">
              <a:buClr>
                <a:srgbClr val="13A0D3"/>
              </a:buClr>
              <a:buFont typeface="Wingdings" panose="05000000000000000000" pitchFamily="2" charset="2"/>
              <a:buChar char="§"/>
              <a:defRPr/>
            </a:pPr>
            <a:r>
              <a:rPr lang="fr-BE" b="1" dirty="0">
                <a:solidFill>
                  <a:schemeClr val="bg1"/>
                </a:solidFill>
              </a:rPr>
              <a:t>Approche proactive </a:t>
            </a:r>
            <a:r>
              <a:rPr lang="fr-BE" dirty="0">
                <a:solidFill>
                  <a:schemeClr val="bg1"/>
                </a:solidFill>
              </a:rPr>
              <a:t>du marché par un contact constant avec le courtier concernant des dossiers spécialisés.</a:t>
            </a:r>
          </a:p>
          <a:p>
            <a:pPr marL="285750" indent="-285750">
              <a:buClr>
                <a:srgbClr val="13A0D3"/>
              </a:buClr>
              <a:buFont typeface="Wingdings" panose="05000000000000000000" pitchFamily="2" charset="2"/>
              <a:buChar char="§"/>
              <a:defRPr/>
            </a:pPr>
            <a:endParaRPr lang="fr-BE" dirty="0">
              <a:solidFill>
                <a:schemeClr val="bg1"/>
              </a:solidFill>
            </a:endParaRPr>
          </a:p>
          <a:p>
            <a:pPr marL="285750" indent="-285750">
              <a:buClr>
                <a:srgbClr val="13A0D3"/>
              </a:buClr>
              <a:buFont typeface="Wingdings" panose="05000000000000000000" pitchFamily="2" charset="2"/>
              <a:buChar char="§"/>
              <a:defRPr/>
            </a:pPr>
            <a:r>
              <a:rPr lang="fr-BE" b="1" dirty="0">
                <a:solidFill>
                  <a:schemeClr val="bg1"/>
                </a:solidFill>
              </a:rPr>
              <a:t>Solides atouts et expertises </a:t>
            </a:r>
            <a:r>
              <a:rPr lang="fr-BE" dirty="0">
                <a:solidFill>
                  <a:schemeClr val="bg1"/>
                </a:solidFill>
              </a:rPr>
              <a:t>dans les segments spécialisés </a:t>
            </a:r>
            <a:r>
              <a:rPr lang="fr-BE" dirty="0" err="1">
                <a:solidFill>
                  <a:schemeClr val="bg1"/>
                </a:solidFill>
              </a:rPr>
              <a:t>MidCorp</a:t>
            </a:r>
            <a:r>
              <a:rPr lang="fr-BE" dirty="0">
                <a:solidFill>
                  <a:schemeClr val="bg1"/>
                </a:solidFill>
              </a:rPr>
              <a:t> :</a:t>
            </a:r>
          </a:p>
          <a:p>
            <a:pPr marL="1199955" lvl="2" indent="-285750">
              <a:lnSpc>
                <a:spcPct val="150000"/>
              </a:lnSpc>
              <a:buClr>
                <a:srgbClr val="13A0D3"/>
              </a:buClr>
              <a:buFont typeface="Wingdings" panose="05000000000000000000" pitchFamily="2" charset="2"/>
              <a:buChar char="Ø"/>
              <a:defRPr/>
            </a:pPr>
            <a:r>
              <a:rPr lang="fr-BE" dirty="0">
                <a:solidFill>
                  <a:schemeClr val="bg1"/>
                </a:solidFill>
              </a:rPr>
              <a:t>Marine/Transport</a:t>
            </a:r>
          </a:p>
          <a:p>
            <a:pPr marL="1199955" lvl="2" indent="-285750">
              <a:lnSpc>
                <a:spcPct val="150000"/>
              </a:lnSpc>
              <a:buClr>
                <a:srgbClr val="13A0D3"/>
              </a:buClr>
              <a:buFont typeface="Wingdings" panose="05000000000000000000" pitchFamily="2" charset="2"/>
              <a:buChar char="Ø"/>
              <a:defRPr/>
            </a:pPr>
            <a:r>
              <a:rPr lang="fr-BE" dirty="0">
                <a:solidFill>
                  <a:schemeClr val="bg1"/>
                </a:solidFill>
              </a:rPr>
              <a:t>Bris de machine</a:t>
            </a:r>
          </a:p>
          <a:p>
            <a:pPr marL="1199955" lvl="2" indent="-285750">
              <a:lnSpc>
                <a:spcPct val="150000"/>
              </a:lnSpc>
              <a:buClr>
                <a:srgbClr val="13A0D3"/>
              </a:buClr>
              <a:buFont typeface="Wingdings" panose="05000000000000000000" pitchFamily="2" charset="2"/>
              <a:buChar char="Ø"/>
              <a:defRPr/>
            </a:pPr>
            <a:r>
              <a:rPr lang="fr-BE" dirty="0">
                <a:solidFill>
                  <a:schemeClr val="bg1"/>
                </a:solidFill>
              </a:rPr>
              <a:t>Responsabilité décennale et ABR</a:t>
            </a:r>
          </a:p>
          <a:p>
            <a:pPr marL="1199955" lvl="2" indent="-285750">
              <a:lnSpc>
                <a:spcPct val="150000"/>
              </a:lnSpc>
              <a:buClr>
                <a:srgbClr val="13A0D3"/>
              </a:buClr>
              <a:buFont typeface="Wingdings" panose="05000000000000000000" pitchFamily="2" charset="2"/>
              <a:buChar char="Ø"/>
              <a:defRPr/>
            </a:pPr>
            <a:r>
              <a:rPr lang="fr-BE" dirty="0">
                <a:solidFill>
                  <a:schemeClr val="bg1"/>
                </a:solidFill>
              </a:rPr>
              <a:t>Cyber</a:t>
            </a:r>
          </a:p>
          <a:p>
            <a:pPr marL="1199955" lvl="2" indent="-285750">
              <a:lnSpc>
                <a:spcPct val="150000"/>
              </a:lnSpc>
              <a:buClr>
                <a:srgbClr val="13A0D3"/>
              </a:buClr>
              <a:buFont typeface="Wingdings" panose="05000000000000000000" pitchFamily="2" charset="2"/>
              <a:buChar char="Ø"/>
              <a:defRPr/>
            </a:pPr>
            <a:r>
              <a:rPr lang="fr-BE" dirty="0">
                <a:solidFill>
                  <a:schemeClr val="bg1"/>
                </a:solidFill>
              </a:rPr>
              <a:t>D&amp;O</a:t>
            </a:r>
            <a:endParaRPr lang="fr-BE" b="1" dirty="0">
              <a:solidFill>
                <a:srgbClr val="414141"/>
              </a:solidFill>
            </a:endParaRPr>
          </a:p>
          <a:p>
            <a:pPr marL="285607" indent="-285607" defTabSz="1218926">
              <a:buFont typeface="Arial" panose="020B0604020202020204" pitchFamily="34" charset="0"/>
              <a:buChar char="•"/>
              <a:defRPr/>
            </a:pPr>
            <a:endParaRPr lang="fr-BE" sz="1600" dirty="0">
              <a:solidFill>
                <a:srgbClr val="414141"/>
              </a:solidFill>
              <a:latin typeface="Allianz Neo PPT"/>
            </a:endParaRPr>
          </a:p>
        </p:txBody>
      </p:sp>
    </p:spTree>
    <p:extLst>
      <p:ext uri="{BB962C8B-B14F-4D97-AF65-F5344CB8AC3E}">
        <p14:creationId xmlns:p14="http://schemas.microsoft.com/office/powerpoint/2010/main" val="346320704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664BEEB-F748-4F8F-A4A9-B0242E574D9C}"/>
              </a:ext>
            </a:extLst>
          </p:cNvPr>
          <p:cNvGrpSpPr/>
          <p:nvPr/>
        </p:nvGrpSpPr>
        <p:grpSpPr>
          <a:xfrm>
            <a:off x="8534822" y="1663044"/>
            <a:ext cx="3056364" cy="3179813"/>
            <a:chOff x="8299552" y="1530648"/>
            <a:chExt cx="2960270" cy="3059325"/>
          </a:xfrm>
        </p:grpSpPr>
        <p:pic>
          <p:nvPicPr>
            <p:cNvPr id="11" name="Bildplatzhalter 25">
              <a:extLst>
                <a:ext uri="{FF2B5EF4-FFF2-40B4-BE49-F238E27FC236}">
                  <a16:creationId xmlns:a16="http://schemas.microsoft.com/office/drawing/2014/main" id="{73F9D0E5-1503-4C6A-8F14-8F0BACD28E7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rot="20541987">
              <a:off x="8299552" y="1530648"/>
              <a:ext cx="2960270" cy="3059325"/>
            </a:xfrm>
            <a:prstGeom prst="rect">
              <a:avLst/>
            </a:prstGeom>
            <a:noFill/>
            <a:ln>
              <a:noFill/>
            </a:ln>
          </p:spPr>
        </p:pic>
        <p:sp>
          <p:nvSpPr>
            <p:cNvPr id="8" name="Oval 7">
              <a:extLst>
                <a:ext uri="{FF2B5EF4-FFF2-40B4-BE49-F238E27FC236}">
                  <a16:creationId xmlns:a16="http://schemas.microsoft.com/office/drawing/2014/main" id="{EBD2019E-F8CD-42F9-8EC2-1600A23F09A5}"/>
                </a:ext>
              </a:extLst>
            </p:cNvPr>
            <p:cNvSpPr/>
            <p:nvPr>
              <p:custDataLst>
                <p:tags r:id="rId4"/>
              </p:custDataLst>
            </p:nvPr>
          </p:nvSpPr>
          <p:spPr>
            <a:xfrm>
              <a:off x="8333941" y="1586282"/>
              <a:ext cx="2891491" cy="2948055"/>
            </a:xfrm>
            <a:prstGeom prst="ellipse">
              <a:avLst/>
            </a:prstGeom>
            <a:noFill/>
            <a:ln w="857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BE" dirty="0"/>
            </a:p>
          </p:txBody>
        </p:sp>
      </p:grpSp>
      <p:sp>
        <p:nvSpPr>
          <p:cNvPr id="5" name="Titel 4">
            <a:extLst>
              <a:ext uri="{FF2B5EF4-FFF2-40B4-BE49-F238E27FC236}">
                <a16:creationId xmlns:a16="http://schemas.microsoft.com/office/drawing/2014/main" id="{0B3FFA01-208A-4221-A526-08D7C9637E7C}"/>
              </a:ext>
            </a:extLst>
          </p:cNvPr>
          <p:cNvSpPr>
            <a:spLocks noGrp="1"/>
          </p:cNvSpPr>
          <p:nvPr>
            <p:ph type="title"/>
            <p:custDataLst>
              <p:tags r:id="rId1"/>
            </p:custDataLst>
          </p:nvPr>
        </p:nvSpPr>
        <p:spPr>
          <a:xfrm>
            <a:off x="454714" y="490840"/>
            <a:ext cx="9324974" cy="932854"/>
          </a:xfrm>
        </p:spPr>
        <p:txBody>
          <a:bodyPr/>
          <a:lstStyle/>
          <a:p>
            <a:r>
              <a:rPr lang="de-DE" dirty="0"/>
              <a:t>Nos </a:t>
            </a:r>
            <a:r>
              <a:rPr lang="de-DE" dirty="0" err="1">
                <a:solidFill>
                  <a:srgbClr val="007AB3"/>
                </a:solidFill>
              </a:rPr>
              <a:t>orateurs</a:t>
            </a:r>
            <a:endParaRPr lang="de-DE" dirty="0">
              <a:solidFill>
                <a:srgbClr val="007AB3"/>
              </a:solidFill>
            </a:endParaRPr>
          </a:p>
        </p:txBody>
      </p:sp>
      <p:sp>
        <p:nvSpPr>
          <p:cNvPr id="2" name="TextBox 1">
            <a:extLst>
              <a:ext uri="{FF2B5EF4-FFF2-40B4-BE49-F238E27FC236}">
                <a16:creationId xmlns:a16="http://schemas.microsoft.com/office/drawing/2014/main" id="{8A768B63-25B7-4DC7-8321-BE372C766E4F}"/>
              </a:ext>
            </a:extLst>
          </p:cNvPr>
          <p:cNvSpPr txBox="1"/>
          <p:nvPr>
            <p:custDataLst>
              <p:tags r:id="rId2"/>
            </p:custDataLst>
          </p:nvPr>
        </p:nvSpPr>
        <p:spPr>
          <a:xfrm>
            <a:off x="596153" y="4966474"/>
            <a:ext cx="3015565" cy="914400"/>
          </a:xfrm>
          <a:prstGeom prst="rect">
            <a:avLst/>
          </a:prstGeom>
          <a:noFill/>
        </p:spPr>
        <p:txBody>
          <a:bodyPr wrap="none" lIns="0" tIns="0" rIns="0" bIns="0" rtlCol="0" anchor="t" anchorCtr="0">
            <a:noAutofit/>
          </a:bodyPr>
          <a:lstStyle/>
          <a:p>
            <a:pPr algn="ctr"/>
            <a:r>
              <a:rPr lang="nl-BE" sz="2000" b="1" dirty="0">
                <a:solidFill>
                  <a:schemeClr val="bg1"/>
                </a:solidFill>
              </a:rPr>
              <a:t>Christophe </a:t>
            </a:r>
            <a:r>
              <a:rPr lang="nl-BE" sz="2000" b="1" dirty="0" err="1">
                <a:solidFill>
                  <a:schemeClr val="bg1"/>
                </a:solidFill>
              </a:rPr>
              <a:t>Deroanne</a:t>
            </a:r>
            <a:br>
              <a:rPr lang="nl-BE" sz="2000" b="1" dirty="0">
                <a:solidFill>
                  <a:schemeClr val="bg1"/>
                </a:solidFill>
              </a:rPr>
            </a:br>
            <a:r>
              <a:rPr lang="nl-BE" dirty="0">
                <a:solidFill>
                  <a:schemeClr val="bg1"/>
                </a:solidFill>
              </a:rPr>
              <a:t>Senior Sector Manager Non-Life</a:t>
            </a:r>
            <a:endParaRPr lang="nl-BE" sz="2000" dirty="0">
              <a:solidFill>
                <a:schemeClr val="bg1"/>
              </a:solidFill>
            </a:endParaRPr>
          </a:p>
          <a:p>
            <a:pPr algn="l"/>
            <a:endParaRPr lang="nl-BE" sz="1600" dirty="0">
              <a:solidFill>
                <a:schemeClr val="bg1"/>
              </a:solidFill>
            </a:endParaRPr>
          </a:p>
        </p:txBody>
      </p:sp>
      <p:sp>
        <p:nvSpPr>
          <p:cNvPr id="10" name="Textplatzhalter 19">
            <a:extLst>
              <a:ext uri="{FF2B5EF4-FFF2-40B4-BE49-F238E27FC236}">
                <a16:creationId xmlns:a16="http://schemas.microsoft.com/office/drawing/2014/main" id="{4DAC00FA-8EA2-427D-9694-C8C6F8C23E1D}"/>
              </a:ext>
            </a:extLst>
          </p:cNvPr>
          <p:cNvSpPr txBox="1">
            <a:spLocks/>
          </p:cNvSpPr>
          <p:nvPr/>
        </p:nvSpPr>
        <p:spPr>
          <a:xfrm>
            <a:off x="8878062" y="4966474"/>
            <a:ext cx="2369882" cy="593155"/>
          </a:xfrm>
          <a:prstGeom prst="rect">
            <a:avLst/>
          </a:prstGeom>
        </p:spPr>
        <p:txBody>
          <a:bodyPr vert="horz" lIns="0" tIns="0" rIns="0" bIns="0" rtlCol="0" anchor="t" anchorCtr="0">
            <a:noAutofit/>
          </a:bodyPr>
          <a:lstStyle>
            <a:lvl1pPr marL="0" indent="0" algn="l" defTabSz="967710" rtl="0" eaLnBrk="1" latinLnBrk="0" hangingPunct="1">
              <a:lnSpc>
                <a:spcPct val="100000"/>
              </a:lnSpc>
              <a:spcBef>
                <a:spcPts val="0"/>
              </a:spcBef>
              <a:spcAft>
                <a:spcPts val="600"/>
              </a:spcAft>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tabLst>
                <a:tab pos="288000" algn="l"/>
              </a:tabLst>
              <a:defRPr sz="1600" kern="1200">
                <a:solidFill>
                  <a:schemeClr val="bg1"/>
                </a:solidFill>
                <a:latin typeface="+mn-lt"/>
                <a:ea typeface="+mn-ea"/>
                <a:cs typeface="+mn-cs"/>
              </a:defRPr>
            </a:lvl2pPr>
            <a:lvl3pPr marL="180000" indent="-180000" algn="l" defTabSz="967710" rtl="0" eaLnBrk="1" latinLnBrk="0" hangingPunct="1">
              <a:lnSpc>
                <a:spcPct val="100000"/>
              </a:lnSpc>
              <a:spcBef>
                <a:spcPts val="0"/>
              </a:spcBef>
              <a:buFontTx/>
              <a:buBlip>
                <a:blip r:embed="rId7"/>
              </a:buBlip>
              <a:defRPr sz="1600" kern="1200">
                <a:solidFill>
                  <a:schemeClr val="bg1"/>
                </a:solidFill>
                <a:latin typeface="+mn-lt"/>
                <a:ea typeface="+mn-ea"/>
                <a:cs typeface="+mn-cs"/>
              </a:defRPr>
            </a:lvl3pPr>
            <a:lvl4pPr marL="180000" indent="-180000" algn="l" defTabSz="967710" rtl="0" eaLnBrk="1" latinLnBrk="0" hangingPunct="1">
              <a:lnSpc>
                <a:spcPct val="100000"/>
              </a:lnSpc>
              <a:spcBef>
                <a:spcPts val="0"/>
              </a:spcBef>
              <a:buFontTx/>
              <a:buBlip>
                <a:blip r:embed="rId8"/>
              </a:buBlip>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marR="0" lvl="0" indent="0" algn="ctr" defTabSz="967710" rtl="0" eaLnBrk="1" fontAlgn="auto" latinLnBrk="0" hangingPunct="1">
              <a:lnSpc>
                <a:spcPct val="100000"/>
              </a:lnSpc>
              <a:spcBef>
                <a:spcPts val="0"/>
              </a:spcBef>
              <a:spcAft>
                <a:spcPts val="600"/>
              </a:spcAft>
              <a:buClrTx/>
              <a:buSzTx/>
              <a:buFont typeface="+mj-lt"/>
              <a:buNone/>
              <a:tabLst/>
              <a:defRPr/>
            </a:pPr>
            <a:r>
              <a:rPr kumimoji="0" lang="en-US" sz="2000" b="1" i="0" u="none" strike="noStrike" kern="1200" cap="none" spc="0" normalizeH="0" baseline="0" noProof="0" dirty="0" err="1">
                <a:ln>
                  <a:noFill/>
                </a:ln>
                <a:solidFill>
                  <a:srgbClr val="003781"/>
                </a:solidFill>
                <a:effectLst/>
                <a:uLnTx/>
                <a:uFillTx/>
                <a:latin typeface="Arial" panose="020B0604020202020204"/>
                <a:ea typeface="+mn-ea"/>
                <a:cs typeface="+mn-cs"/>
              </a:rPr>
              <a:t>Fabri</a:t>
            </a:r>
            <a:r>
              <a:rPr lang="en-US" sz="2000" dirty="0" err="1">
                <a:solidFill>
                  <a:srgbClr val="003781"/>
                </a:solidFill>
                <a:latin typeface="Arial" panose="020B0604020202020204"/>
              </a:rPr>
              <a:t>ce</a:t>
            </a:r>
            <a:r>
              <a:rPr lang="en-US" sz="2000" dirty="0">
                <a:solidFill>
                  <a:srgbClr val="003781"/>
                </a:solidFill>
                <a:latin typeface="Arial" panose="020B0604020202020204"/>
              </a:rPr>
              <a:t> Paradis</a:t>
            </a:r>
            <a:endParaRPr kumimoji="0" lang="en-US" sz="2000" b="1" i="0" u="none" strike="noStrike" kern="1200" cap="none" spc="0" normalizeH="0" baseline="0" noProof="0" dirty="0">
              <a:ln>
                <a:noFill/>
              </a:ln>
              <a:solidFill>
                <a:srgbClr val="003781"/>
              </a:solidFill>
              <a:effectLst/>
              <a:uLnTx/>
              <a:uFillTx/>
              <a:latin typeface="Arial" panose="020B0604020202020204"/>
              <a:ea typeface="+mn-ea"/>
              <a:cs typeface="+mn-cs"/>
            </a:endParaRPr>
          </a:p>
          <a:p>
            <a:pPr marL="0" marR="0" lvl="1" indent="0" algn="ctr" defTabSz="967710" rtl="0" eaLnBrk="1" fontAlgn="auto" latinLnBrk="0" hangingPunct="1">
              <a:lnSpc>
                <a:spcPct val="100000"/>
              </a:lnSpc>
              <a:spcBef>
                <a:spcPts val="0"/>
              </a:spcBef>
              <a:spcAft>
                <a:spcPts val="0"/>
              </a:spcAft>
              <a:buClrTx/>
              <a:buSzTx/>
              <a:buFont typeface="+mj-lt"/>
              <a:buNone/>
              <a:tabLst>
                <a:tab pos="288000" algn="l"/>
              </a:tabLst>
              <a:defRPr/>
            </a:pPr>
            <a:r>
              <a:rPr kumimoji="0" lang="en-US" sz="1800" b="0" i="0" u="none" strike="noStrike" kern="1200" cap="none" spc="0" normalizeH="0" baseline="0" noProof="0" dirty="0">
                <a:ln>
                  <a:noFill/>
                </a:ln>
                <a:solidFill>
                  <a:srgbClr val="003781"/>
                </a:solidFill>
                <a:effectLst/>
                <a:uLnTx/>
                <a:uFillTx/>
                <a:latin typeface="Arial" panose="020B0604020202020204"/>
                <a:ea typeface="+mn-ea"/>
                <a:cs typeface="+mn-cs"/>
              </a:rPr>
              <a:t>Manager Operations P&amp;C SMC &amp; </a:t>
            </a:r>
            <a:r>
              <a:rPr kumimoji="0" lang="en-US" sz="1800" b="0" i="0" u="none" strike="noStrike" kern="1200" cap="none" spc="0" normalizeH="0" baseline="0" noProof="0" dirty="0" err="1">
                <a:ln>
                  <a:noFill/>
                </a:ln>
                <a:solidFill>
                  <a:srgbClr val="003781"/>
                </a:solidFill>
                <a:effectLst/>
                <a:uLnTx/>
                <a:uFillTx/>
                <a:latin typeface="Arial" panose="020B0604020202020204"/>
                <a:ea typeface="+mn-ea"/>
                <a:cs typeface="+mn-cs"/>
              </a:rPr>
              <a:t>MidCorp</a:t>
            </a:r>
            <a:r>
              <a:rPr kumimoji="0" lang="en-US" sz="1800" b="0" i="0" u="none" strike="noStrike" kern="1200" cap="none" spc="0" normalizeH="0" baseline="0" noProof="0" dirty="0">
                <a:ln>
                  <a:noFill/>
                </a:ln>
                <a:solidFill>
                  <a:srgbClr val="003781"/>
                </a:solidFill>
                <a:effectLst/>
                <a:uLnTx/>
                <a:uFillTx/>
                <a:latin typeface="Arial" panose="020B0604020202020204"/>
                <a:ea typeface="+mn-ea"/>
                <a:cs typeface="+mn-cs"/>
              </a:rPr>
              <a:t> Servicing BE</a:t>
            </a:r>
            <a:br>
              <a:rPr kumimoji="0" lang="en-US" sz="1600" b="0" i="0" u="none" strike="noStrike" kern="1200" cap="none" spc="0" normalizeH="0" baseline="0" noProof="0" dirty="0">
                <a:ln>
                  <a:noFill/>
                </a:ln>
                <a:solidFill>
                  <a:srgbClr val="003781"/>
                </a:solidFill>
                <a:effectLst/>
                <a:uLnTx/>
                <a:uFillTx/>
                <a:latin typeface="Arial" panose="020B0604020202020204"/>
                <a:ea typeface="+mn-ea"/>
                <a:cs typeface="+mn-cs"/>
              </a:rPr>
            </a:br>
            <a:endParaRPr kumimoji="0" lang="de-DE" sz="1600" b="0"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3E46BE45-404D-4E3A-881A-DFE4DF021499}"/>
              </a:ext>
            </a:extLst>
          </p:cNvPr>
          <p:cNvSpPr txBox="1"/>
          <p:nvPr>
            <p:custDataLst>
              <p:tags r:id="rId3"/>
            </p:custDataLst>
          </p:nvPr>
        </p:nvSpPr>
        <p:spPr>
          <a:xfrm>
            <a:off x="4841027" y="4966474"/>
            <a:ext cx="2509945" cy="914400"/>
          </a:xfrm>
          <a:prstGeom prst="rect">
            <a:avLst/>
          </a:prstGeom>
          <a:noFill/>
        </p:spPr>
        <p:txBody>
          <a:bodyPr wrap="none" lIns="0" tIns="0" rIns="0" bIns="0" rtlCol="0" anchor="t" anchorCtr="0">
            <a:noAutofit/>
          </a:bodyPr>
          <a:lstStyle/>
          <a:p>
            <a:pPr algn="ctr"/>
            <a:r>
              <a:rPr lang="nl-BE" sz="2000" b="1" dirty="0">
                <a:solidFill>
                  <a:schemeClr val="bg1"/>
                </a:solidFill>
              </a:rPr>
              <a:t>Birgit Hannes</a:t>
            </a:r>
            <a:br>
              <a:rPr lang="nl-BE" sz="2000" b="1" dirty="0">
                <a:solidFill>
                  <a:schemeClr val="bg1"/>
                </a:solidFill>
              </a:rPr>
            </a:br>
            <a:r>
              <a:rPr lang="nl-BE" sz="2000" dirty="0">
                <a:solidFill>
                  <a:schemeClr val="bg1"/>
                </a:solidFill>
              </a:rPr>
              <a:t>Directeur Commercial</a:t>
            </a:r>
          </a:p>
          <a:p>
            <a:pPr algn="l"/>
            <a:endParaRPr lang="nl-BE" sz="1600" dirty="0">
              <a:solidFill>
                <a:schemeClr val="bg1"/>
              </a:solidFill>
            </a:endParaRPr>
          </a:p>
        </p:txBody>
      </p:sp>
      <p:pic>
        <p:nvPicPr>
          <p:cNvPr id="4" name="Picture 3">
            <a:extLst>
              <a:ext uri="{FF2B5EF4-FFF2-40B4-BE49-F238E27FC236}">
                <a16:creationId xmlns:a16="http://schemas.microsoft.com/office/drawing/2014/main" id="{B4D05F92-968A-4183-8553-BFB3C043EEDB}"/>
              </a:ext>
            </a:extLst>
          </p:cNvPr>
          <p:cNvPicPr>
            <a:picLocks/>
          </p:cNvPicPr>
          <p:nvPr/>
        </p:nvPicPr>
        <p:blipFill>
          <a:blip r:embed="rId9">
            <a:extLst>
              <a:ext uri="{BEBA8EAE-BF5A-486C-A8C5-ECC9F3942E4B}">
                <a14:imgProps xmlns:a14="http://schemas.microsoft.com/office/drawing/2010/main">
                  <a14:imgLayer r:embed="rId10">
                    <a14:imgEffect>
                      <a14:backgroundRemoval t="4167" b="97181" l="6106" r="95696">
                        <a14:foregroundMark x1="35277" y1="10526" x2="52553" y2="10294"/>
                        <a14:foregroundMark x1="52553" y1="10294" x2="44945" y2="4779"/>
                        <a14:foregroundMark x1="42998" y1="5637" x2="34935" y2="9191"/>
                        <a14:foregroundMark x1="44945" y1="4779" x2="42998" y2="5637"/>
                        <a14:foregroundMark x1="51451" y1="5760" x2="43944" y2="4289"/>
                        <a14:foregroundMark x1="43013" y1="4657" x2="40841" y2="5515"/>
                        <a14:foregroundMark x1="43944" y1="4289" x2="43013" y2="4657"/>
                        <a14:foregroundMark x1="18630" y1="65370" x2="12827" y2="67981"/>
                        <a14:foregroundMark x1="35636" y1="57721" x2="35288" y2="57878"/>
                        <a14:foregroundMark x1="6709" y1="80017" x2="3704" y2="92525"/>
                        <a14:foregroundMark x1="3704" y1="92525" x2="8509" y2="99632"/>
                        <a14:foregroundMark x1="8509" y1="99632" x2="38438" y2="98652"/>
                        <a14:foregroundMark x1="38438" y1="98652" x2="63163" y2="99142"/>
                        <a14:foregroundMark x1="63163" y1="99142" x2="82082" y2="98284"/>
                        <a14:foregroundMark x1="82082" y1="98284" x2="93694" y2="98652"/>
                        <a14:foregroundMark x1="93694" y1="98652" x2="96396" y2="88358"/>
                        <a14:foregroundMark x1="96396" y1="88358" x2="95696" y2="75858"/>
                        <a14:foregroundMark x1="65344" y1="56869" x2="63964" y2="56005"/>
                        <a14:foregroundMark x1="95696" y1="75858" x2="71173" y2="60515"/>
                        <a14:foregroundMark x1="63964" y1="56005" x2="45946" y2="79902"/>
                        <a14:foregroundMark x1="45946" y1="79902" x2="39740" y2="73284"/>
                        <a14:foregroundMark x1="39740" y1="73284" x2="35836" y2="58578"/>
                        <a14:foregroundMark x1="31959" y1="62555" x2="24024" y2="68995"/>
                        <a14:foregroundMark x1="24024" y1="68995" x2="18318" y2="83824"/>
                        <a14:foregroundMark x1="18318" y1="83824" x2="33133" y2="80882"/>
                        <a14:foregroundMark x1="33133" y1="80882" x2="29830" y2="65686"/>
                        <a14:foregroundMark x1="29830" y1="65686" x2="32733" y2="62500"/>
                        <a14:foregroundMark x1="70270" y1="81618" x2="66066" y2="94363"/>
                        <a14:foregroundMark x1="66066" y1="94363" x2="66266" y2="84191"/>
                        <a14:foregroundMark x1="66266" y1="84191" x2="69770" y2="83456"/>
                        <a14:foregroundMark x1="7808" y1="85172" x2="5506" y2="98162"/>
                        <a14:foregroundMark x1="5506" y1="98162" x2="6206" y2="87745"/>
                        <a14:foregroundMark x1="6206" y1="87745" x2="8509" y2="85294"/>
                        <a14:foregroundMark x1="15916" y1="80637" x2="16717" y2="90196"/>
                        <a14:foregroundMark x1="16717" y1="90196" x2="18118" y2="80515"/>
                        <a14:foregroundMark x1="18118" y1="80515" x2="18118" y2="80515"/>
                        <a14:foregroundMark x1="25726" y1="83211" x2="24424" y2="97181"/>
                        <a14:foregroundMark x1="24424" y1="97181" x2="20921" y2="88235"/>
                        <a14:foregroundMark x1="20921" y1="88235" x2="27227" y2="86520"/>
                        <a14:backgroundMark x1="18819" y1="64951" x2="35035" y2="60049"/>
                        <a14:backgroundMark x1="35035" y1="60049" x2="27327" y2="60784"/>
                        <a14:backgroundMark x1="27327" y1="60784" x2="18418" y2="64706"/>
                        <a14:backgroundMark x1="31431" y1="59804" x2="35035" y2="58456"/>
                        <a14:backgroundMark x1="8909" y1="70221" x2="10310" y2="69485"/>
                        <a14:backgroundMark x1="10210" y1="69240" x2="12813" y2="68015"/>
                        <a14:backgroundMark x1="8408" y1="71691" x2="5906" y2="79657"/>
                        <a14:backgroundMark x1="65265" y1="56985" x2="71572" y2="59926"/>
                        <a14:backgroundMark x1="34234" y1="10417" x2="36236" y2="8333"/>
                        <a14:backgroundMark x1="43443" y1="4289" x2="43443" y2="4289"/>
                        <a14:backgroundMark x1="42142" y1="4657" x2="42142" y2="4657"/>
                        <a14:backgroundMark x1="40941" y1="4779" x2="40941" y2="4779"/>
                        <a14:backgroundMark x1="41241" y1="5637" x2="41241" y2="5637"/>
                        <a14:backgroundMark x1="45445" y1="4167" x2="45445" y2="4167"/>
                        <a14:backgroundMark x1="44244" y1="4167" x2="44244" y2="4167"/>
                        <a14:backgroundMark x1="42843" y1="4657" x2="42843" y2="4657"/>
                      </a14:backgroundRemoval>
                    </a14:imgEffect>
                    <a14:imgEffect>
                      <a14:brightnessContrast bright="1000"/>
                    </a14:imgEffect>
                  </a14:imgLayer>
                </a14:imgProps>
              </a:ext>
            </a:extLst>
          </a:blip>
          <a:stretch>
            <a:fillRect/>
          </a:stretch>
        </p:blipFill>
        <p:spPr>
          <a:xfrm>
            <a:off x="550694" y="1663044"/>
            <a:ext cx="3106484" cy="2986080"/>
          </a:xfrm>
          <a:prstGeom prst="ellipse">
            <a:avLst/>
          </a:prstGeom>
          <a:noFill/>
          <a:ln w="101600" cap="rnd" cmpd="sng">
            <a:solidFill>
              <a:schemeClr val="accent1"/>
            </a:solidFill>
            <a:prstDash val="solid"/>
          </a:ln>
          <a:effectLst>
            <a:outerShdw algn="bl" rotWithShape="0">
              <a:srgbClr val="063C85"/>
            </a:outerShdw>
            <a:reflection stA="49000" endPos="0" dist="50800" dir="5400000" sy="-100000" algn="bl" rotWithShape="0"/>
            <a:softEdge rad="0"/>
          </a:effectLst>
          <a:scene3d>
            <a:camera prst="perspectiveFront" fov="5400000"/>
            <a:lightRig rig="threePt" dir="t">
              <a:rot lat="0" lon="0" rev="19200000"/>
            </a:lightRig>
          </a:scene3d>
          <a:sp3d>
            <a:extrusionClr>
              <a:srgbClr val="000000"/>
            </a:extrusionClr>
            <a:contourClr>
              <a:schemeClr val="accent1"/>
            </a:contourClr>
          </a:sp3d>
        </p:spPr>
      </p:pic>
      <p:pic>
        <p:nvPicPr>
          <p:cNvPr id="12" name="Picture 11">
            <a:extLst>
              <a:ext uri="{FF2B5EF4-FFF2-40B4-BE49-F238E27FC236}">
                <a16:creationId xmlns:a16="http://schemas.microsoft.com/office/drawing/2014/main" id="{1B5D5563-C55E-4D01-BA54-ACD1A5483D0D}"/>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3165" b="98734" l="0" r="94304">
                        <a14:foregroundMark x1="36074" y1="10127" x2="48734" y2="3797"/>
                        <a14:foregroundMark x1="34810" y1="10759" x2="36074" y2="10127"/>
                        <a14:foregroundMark x1="48734" y1="3797" x2="65823" y2="5696"/>
                        <a14:foregroundMark x1="65823" y1="5696" x2="50000" y2="10127"/>
                        <a14:foregroundMark x1="50000" y1="10127" x2="37975" y2="9494"/>
                        <a14:foregroundMark x1="20253" y1="79114" x2="20253" y2="79114"/>
                        <a14:foregroundMark x1="16456" y1="75949" x2="26582" y2="91139"/>
                        <a14:foregroundMark x1="26582" y1="91139" x2="18987" y2="82911"/>
                        <a14:foregroundMark x1="72785" y1="81646" x2="58861" y2="96203"/>
                        <a14:foregroundMark x1="58861" y1="96203" x2="48734" y2="81013"/>
                        <a14:foregroundMark x1="48734" y1="81013" x2="72152" y2="75949"/>
                        <a14:foregroundMark x1="72152" y1="75949" x2="77215" y2="79114"/>
                        <a14:foregroundMark x1="81646" y1="81013" x2="79747" y2="83544"/>
                        <a14:foregroundMark x1="82911" y1="74051" x2="92405" y2="86076"/>
                        <a14:foregroundMark x1="92405" y1="86076" x2="94304" y2="99367"/>
                        <a14:foregroundMark x1="12658" y1="71519" x2="0" y2="79114"/>
                        <a14:backgroundMark x1="33544" y1="10127" x2="33544" y2="10127"/>
                        <a14:backgroundMark x1="34177" y1="10127" x2="34177" y2="10127"/>
                        <a14:backgroundMark x1="66456" y1="4430" x2="66456" y2="4430"/>
                        <a14:backgroundMark x1="48101" y1="1266" x2="48101" y2="1266"/>
                        <a14:backgroundMark x1="52532" y1="633" x2="52532" y2="633"/>
                        <a14:backgroundMark x1="56962" y1="633" x2="56962" y2="633"/>
                      </a14:backgroundRemoval>
                    </a14:imgEffect>
                  </a14:imgLayer>
                </a14:imgProps>
              </a:ext>
              <a:ext uri="{28A0092B-C50C-407E-A947-70E740481C1C}">
                <a14:useLocalDpi xmlns:a14="http://schemas.microsoft.com/office/drawing/2010/main" val="0"/>
              </a:ext>
            </a:extLst>
          </a:blip>
          <a:stretch/>
        </p:blipFill>
        <p:spPr>
          <a:xfrm>
            <a:off x="4542758" y="1602842"/>
            <a:ext cx="3106484" cy="3106484"/>
          </a:xfrm>
          <a:prstGeom prst="ellipse">
            <a:avLst/>
          </a:prstGeom>
          <a:ln w="63500" cap="rnd">
            <a:solidFill>
              <a:srgbClr val="333333"/>
            </a:solidFill>
          </a:ln>
          <a:effectLst/>
          <a:scene3d>
            <a:camera prst="orthographicFront"/>
            <a:lightRig rig="contrasting" dir="t">
              <a:rot lat="0" lon="0" rev="3000000"/>
            </a:lightRig>
          </a:scene3d>
          <a:sp3d contourW="44450">
            <a:bevelT w="120650" h="31750"/>
            <a:contourClr>
              <a:schemeClr val="accent1"/>
            </a:contourClr>
          </a:sp3d>
        </p:spPr>
      </p:pic>
    </p:spTree>
    <p:extLst>
      <p:ext uri="{BB962C8B-B14F-4D97-AF65-F5344CB8AC3E}">
        <p14:creationId xmlns:p14="http://schemas.microsoft.com/office/powerpoint/2010/main" val="262890413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496748" y="440578"/>
            <a:ext cx="11198504" cy="932517"/>
          </a:xfrm>
        </p:spPr>
        <p:txBody>
          <a:bodyPr/>
          <a:lstStyle/>
          <a:p>
            <a:r>
              <a:rPr lang="en-US" dirty="0" err="1"/>
              <a:t>Principaux</a:t>
            </a:r>
            <a:r>
              <a:rPr lang="en-US" dirty="0"/>
              <a:t> </a:t>
            </a:r>
            <a:r>
              <a:rPr lang="en-US" dirty="0" err="1"/>
              <a:t>sujets</a:t>
            </a:r>
            <a:r>
              <a:rPr lang="en-US" dirty="0"/>
              <a:t> </a:t>
            </a:r>
            <a:r>
              <a:rPr lang="en-US" dirty="0">
                <a:solidFill>
                  <a:srgbClr val="13A0D3"/>
                </a:solidFill>
              </a:rPr>
              <a:t>2</a:t>
            </a:r>
            <a:r>
              <a:rPr lang="en-US" baseline="30000" dirty="0">
                <a:solidFill>
                  <a:srgbClr val="13A0D3"/>
                </a:solidFill>
              </a:rPr>
              <a:t>e</a:t>
            </a:r>
            <a:r>
              <a:rPr lang="en-US" dirty="0">
                <a:solidFill>
                  <a:srgbClr val="13A0D3"/>
                </a:solidFill>
              </a:rPr>
              <a:t> </a:t>
            </a:r>
            <a:r>
              <a:rPr lang="en-US" dirty="0" err="1">
                <a:solidFill>
                  <a:srgbClr val="13A0D3"/>
                </a:solidFill>
              </a:rPr>
              <a:t>moitié</a:t>
            </a:r>
            <a:r>
              <a:rPr lang="en-US" dirty="0">
                <a:solidFill>
                  <a:srgbClr val="13A0D3"/>
                </a:solidFill>
              </a:rPr>
              <a:t> de </a:t>
            </a:r>
            <a:r>
              <a:rPr lang="en-US" dirty="0" err="1">
                <a:solidFill>
                  <a:srgbClr val="13A0D3"/>
                </a:solidFill>
              </a:rPr>
              <a:t>cette</a:t>
            </a:r>
            <a:r>
              <a:rPr lang="en-US" dirty="0">
                <a:solidFill>
                  <a:srgbClr val="13A0D3"/>
                </a:solidFill>
              </a:rPr>
              <a:t> </a:t>
            </a:r>
            <a:r>
              <a:rPr lang="en-US" dirty="0" err="1">
                <a:solidFill>
                  <a:srgbClr val="13A0D3"/>
                </a:solidFill>
              </a:rPr>
              <a:t>année</a:t>
            </a:r>
            <a:endParaRPr lang="en-US" dirty="0">
              <a:solidFill>
                <a:srgbClr val="13A0D3"/>
              </a:solidFill>
            </a:endParaRPr>
          </a:p>
        </p:txBody>
      </p:sp>
      <p:sp>
        <p:nvSpPr>
          <p:cNvPr id="3" name="Slide Number Placeholder 2"/>
          <p:cNvSpPr>
            <a:spLocks noGrp="1"/>
          </p:cNvSpPr>
          <p:nvPr>
            <p:ph type="sldNum" sz="quarter" idx="14"/>
            <p:custDataLst>
              <p:tags r:id="rId2"/>
            </p:custDataLst>
          </p:nvPr>
        </p:nvSpPr>
        <p:spPr/>
        <p:txBody>
          <a:bodyPr/>
          <a:lstStyle/>
          <a:p>
            <a:fld id="{61201FF1-C63B-412E-ABF0-3D0E918900AC}" type="slidenum">
              <a:rPr lang="en-GB" smtClean="0">
                <a:solidFill>
                  <a:schemeClr val="bg2"/>
                </a:solidFill>
              </a:rPr>
              <a:pPr/>
              <a:t>20</a:t>
            </a:fld>
            <a:endParaRPr lang="en-GB" dirty="0">
              <a:solidFill>
                <a:schemeClr val="bg2"/>
              </a:solidFill>
            </a:endParaRPr>
          </a:p>
        </p:txBody>
      </p:sp>
      <p:sp>
        <p:nvSpPr>
          <p:cNvPr id="6" name="TextBox 5">
            <a:extLst>
              <a:ext uri="{FF2B5EF4-FFF2-40B4-BE49-F238E27FC236}">
                <a16:creationId xmlns:a16="http://schemas.microsoft.com/office/drawing/2014/main" id="{4A631853-7455-4729-8779-71E4F4270EE6}"/>
              </a:ext>
            </a:extLst>
          </p:cNvPr>
          <p:cNvSpPr txBox="1"/>
          <p:nvPr>
            <p:custDataLst>
              <p:tags r:id="rId3"/>
            </p:custDataLst>
          </p:nvPr>
        </p:nvSpPr>
        <p:spPr>
          <a:xfrm>
            <a:off x="0" y="1022944"/>
            <a:ext cx="9451818" cy="523220"/>
          </a:xfrm>
          <a:prstGeom prst="rect">
            <a:avLst/>
          </a:prstGeom>
          <a:noFill/>
        </p:spPr>
        <p:txBody>
          <a:bodyPr wrap="square">
            <a:spAutoFit/>
          </a:bodyPr>
          <a:lstStyle/>
          <a:p>
            <a:pPr lvl="1" defTabSz="967134"/>
            <a:r>
              <a:rPr lang="nl-NL" sz="2800" dirty="0" err="1">
                <a:solidFill>
                  <a:srgbClr val="13A0D3"/>
                </a:solidFill>
                <a:ea typeface="+mj-ea"/>
                <a:cs typeface="+mj-cs"/>
              </a:rPr>
              <a:t>Prévision</a:t>
            </a:r>
            <a:endParaRPr lang="nl-NL" sz="2800" dirty="0">
              <a:solidFill>
                <a:schemeClr val="bg1"/>
              </a:solidFill>
              <a:ea typeface="+mj-ea"/>
              <a:cs typeface="+mj-cs"/>
            </a:endParaRPr>
          </a:p>
        </p:txBody>
      </p:sp>
      <p:sp>
        <p:nvSpPr>
          <p:cNvPr id="11" name="TextBox 10">
            <a:extLst>
              <a:ext uri="{FF2B5EF4-FFF2-40B4-BE49-F238E27FC236}">
                <a16:creationId xmlns:a16="http://schemas.microsoft.com/office/drawing/2014/main" id="{B4D98602-2BF7-4038-B67E-515E8BEE4597}"/>
              </a:ext>
            </a:extLst>
          </p:cNvPr>
          <p:cNvSpPr txBox="1"/>
          <p:nvPr>
            <p:custDataLst>
              <p:tags r:id="rId4"/>
            </p:custDataLst>
          </p:nvPr>
        </p:nvSpPr>
        <p:spPr>
          <a:xfrm>
            <a:off x="496748" y="1523866"/>
            <a:ext cx="11445333" cy="6571030"/>
          </a:xfrm>
          <a:prstGeom prst="rect">
            <a:avLst/>
          </a:prstGeom>
          <a:noFill/>
        </p:spPr>
        <p:txBody>
          <a:bodyPr wrap="square">
            <a:spAutoFit/>
          </a:bodyPr>
          <a:lstStyle/>
          <a:p>
            <a:pPr marL="285750" indent="-285750" defTabSz="1218926">
              <a:buClr>
                <a:srgbClr val="13A0D3"/>
              </a:buClr>
              <a:buFont typeface="Wingdings" panose="05000000000000000000" pitchFamily="2" charset="2"/>
              <a:buChar char="§"/>
              <a:defRPr/>
            </a:pPr>
            <a:endParaRPr lang="fr-BE" dirty="0">
              <a:solidFill>
                <a:srgbClr val="414141"/>
              </a:solidFill>
            </a:endParaRPr>
          </a:p>
          <a:p>
            <a:pPr marL="285750" indent="-285750">
              <a:buClr>
                <a:srgbClr val="13A0D3"/>
              </a:buClr>
              <a:buFont typeface="Wingdings" panose="05000000000000000000" pitchFamily="2" charset="2"/>
              <a:buChar char="§"/>
              <a:defRPr/>
            </a:pPr>
            <a:r>
              <a:rPr lang="fr-BE" dirty="0">
                <a:solidFill>
                  <a:schemeClr val="bg1"/>
                </a:solidFill>
              </a:rPr>
              <a:t>Nouveaux tarifs : lancement d’un </a:t>
            </a:r>
            <a:r>
              <a:rPr lang="fr-BE" b="1" dirty="0">
                <a:solidFill>
                  <a:schemeClr val="bg1"/>
                </a:solidFill>
              </a:rPr>
              <a:t>tarif incendie affiné </a:t>
            </a:r>
            <a:r>
              <a:rPr lang="fr-BE" dirty="0">
                <a:solidFill>
                  <a:schemeClr val="bg1"/>
                </a:solidFill>
              </a:rPr>
              <a:t>pour les Particuliers</a:t>
            </a:r>
            <a:endParaRPr lang="fr-BE" strike="sngStrike" dirty="0">
              <a:solidFill>
                <a:schemeClr val="bg1"/>
              </a:solidFill>
            </a:endParaRPr>
          </a:p>
          <a:p>
            <a:pPr marL="285750" indent="-285750">
              <a:buClr>
                <a:srgbClr val="13A0D3"/>
              </a:buClr>
              <a:buFont typeface="Wingdings" panose="05000000000000000000" pitchFamily="2" charset="2"/>
              <a:buChar char="§"/>
              <a:defRPr/>
            </a:pPr>
            <a:endParaRPr lang="fr-BE" dirty="0">
              <a:solidFill>
                <a:schemeClr val="bg1"/>
              </a:solidFill>
            </a:endParaRPr>
          </a:p>
          <a:p>
            <a:pPr marL="285750" indent="-285750">
              <a:buClr>
                <a:srgbClr val="13A0D3"/>
              </a:buClr>
              <a:buFont typeface="Wingdings" panose="05000000000000000000" pitchFamily="2" charset="2"/>
              <a:buChar char="§"/>
              <a:defRPr/>
            </a:pPr>
            <a:r>
              <a:rPr lang="fr-BE" dirty="0">
                <a:solidFill>
                  <a:schemeClr val="bg1"/>
                </a:solidFill>
              </a:rPr>
              <a:t>Offre PME : </a:t>
            </a:r>
          </a:p>
          <a:p>
            <a:pPr marL="285750" indent="-285750">
              <a:buClr>
                <a:srgbClr val="13A0D3"/>
              </a:buClr>
              <a:buFont typeface="Wingdings" panose="05000000000000000000" pitchFamily="2" charset="2"/>
              <a:buChar char="§"/>
              <a:defRPr/>
            </a:pPr>
            <a:endParaRPr lang="fr-BE" dirty="0">
              <a:solidFill>
                <a:schemeClr val="bg1"/>
              </a:solidFill>
            </a:endParaRPr>
          </a:p>
          <a:p>
            <a:pPr marL="742852" lvl="1" indent="-285750">
              <a:lnSpc>
                <a:spcPct val="150000"/>
              </a:lnSpc>
              <a:buClr>
                <a:srgbClr val="13A0D3"/>
              </a:buClr>
              <a:buFont typeface="Wingdings" panose="05000000000000000000" pitchFamily="2" charset="2"/>
              <a:buChar char="Ø"/>
              <a:defRPr/>
            </a:pPr>
            <a:r>
              <a:rPr lang="fr-BE" dirty="0">
                <a:solidFill>
                  <a:schemeClr val="bg1"/>
                </a:solidFill>
              </a:rPr>
              <a:t>Nouvelle </a:t>
            </a:r>
            <a:r>
              <a:rPr lang="fr-BE" b="1" dirty="0">
                <a:solidFill>
                  <a:schemeClr val="bg1"/>
                </a:solidFill>
              </a:rPr>
              <a:t>tarification Auto petites flottes</a:t>
            </a:r>
          </a:p>
          <a:p>
            <a:pPr marL="742852" lvl="1" indent="-285750">
              <a:lnSpc>
                <a:spcPct val="150000"/>
              </a:lnSpc>
              <a:buClr>
                <a:srgbClr val="13A0D3"/>
              </a:buClr>
              <a:buFont typeface="Wingdings" panose="05000000000000000000" pitchFamily="2" charset="2"/>
              <a:buChar char="Ø"/>
              <a:defRPr/>
            </a:pPr>
            <a:r>
              <a:rPr lang="fr-BE" dirty="0">
                <a:solidFill>
                  <a:schemeClr val="bg1"/>
                </a:solidFill>
              </a:rPr>
              <a:t>Promotion </a:t>
            </a:r>
            <a:r>
              <a:rPr lang="fr-BE" b="1" dirty="0">
                <a:solidFill>
                  <a:schemeClr val="bg1"/>
                </a:solidFill>
              </a:rPr>
              <a:t>Assurance Cyber</a:t>
            </a:r>
          </a:p>
          <a:p>
            <a:pPr marL="742852" lvl="1" indent="-285750">
              <a:lnSpc>
                <a:spcPct val="150000"/>
              </a:lnSpc>
              <a:buClr>
                <a:srgbClr val="13A0D3"/>
              </a:buClr>
              <a:buFont typeface="Wingdings" panose="05000000000000000000" pitchFamily="2" charset="2"/>
              <a:buChar char="Ø"/>
              <a:defRPr/>
            </a:pPr>
            <a:r>
              <a:rPr lang="fr-BE" b="1" dirty="0">
                <a:solidFill>
                  <a:schemeClr val="bg1"/>
                </a:solidFill>
              </a:rPr>
              <a:t>Outil d’analyse des risques pour PME</a:t>
            </a:r>
          </a:p>
          <a:p>
            <a:pPr marL="285750" indent="-285750">
              <a:buClr>
                <a:srgbClr val="13A0D3"/>
              </a:buClr>
              <a:buFont typeface="Wingdings" panose="05000000000000000000" pitchFamily="2" charset="2"/>
              <a:buChar char="§"/>
              <a:defRPr/>
            </a:pPr>
            <a:endParaRPr lang="fr-BE" dirty="0">
              <a:solidFill>
                <a:schemeClr val="bg1"/>
              </a:solidFill>
            </a:endParaRPr>
          </a:p>
          <a:p>
            <a:pPr marL="285750" indent="-285750">
              <a:buClr>
                <a:srgbClr val="13A0D3"/>
              </a:buClr>
              <a:buFont typeface="Wingdings" panose="05000000000000000000" pitchFamily="2" charset="2"/>
              <a:buChar char="§"/>
              <a:defRPr/>
            </a:pPr>
            <a:r>
              <a:rPr lang="fr-BE" b="1" dirty="0" err="1">
                <a:solidFill>
                  <a:schemeClr val="bg1"/>
                </a:solidFill>
              </a:rPr>
              <a:t>MyAllianzBroker</a:t>
            </a:r>
            <a:r>
              <a:rPr lang="fr-BE" b="1" dirty="0">
                <a:solidFill>
                  <a:schemeClr val="bg1"/>
                </a:solidFill>
              </a:rPr>
              <a:t> </a:t>
            </a:r>
            <a:r>
              <a:rPr lang="fr-BE" dirty="0">
                <a:solidFill>
                  <a:schemeClr val="bg1"/>
                </a:solidFill>
              </a:rPr>
              <a:t>: nouvelle version avec, entre autres :</a:t>
            </a:r>
          </a:p>
          <a:p>
            <a:pPr marL="285750" indent="-285750">
              <a:buClr>
                <a:srgbClr val="13A0D3"/>
              </a:buClr>
              <a:buFont typeface="Wingdings" panose="05000000000000000000" pitchFamily="2" charset="2"/>
              <a:buChar char="§"/>
              <a:defRPr/>
            </a:pPr>
            <a:endParaRPr lang="fr-BE" dirty="0">
              <a:solidFill>
                <a:schemeClr val="bg1"/>
              </a:solidFill>
            </a:endParaRPr>
          </a:p>
          <a:p>
            <a:pPr marL="742852" lvl="1" indent="-285750">
              <a:lnSpc>
                <a:spcPct val="150000"/>
              </a:lnSpc>
              <a:buClr>
                <a:srgbClr val="13A0D3"/>
              </a:buClr>
              <a:buFont typeface="Wingdings" panose="05000000000000000000" pitchFamily="2" charset="2"/>
              <a:buChar char="Ø"/>
              <a:defRPr/>
            </a:pPr>
            <a:r>
              <a:rPr lang="fr-BE" dirty="0">
                <a:solidFill>
                  <a:schemeClr val="bg1"/>
                </a:solidFill>
              </a:rPr>
              <a:t>Vue pour le courtier sur son portefeuille Allianz</a:t>
            </a:r>
          </a:p>
          <a:p>
            <a:pPr marL="742852" lvl="1" indent="-285750">
              <a:lnSpc>
                <a:spcPct val="150000"/>
              </a:lnSpc>
              <a:buClr>
                <a:srgbClr val="13A0D3"/>
              </a:buClr>
              <a:buFont typeface="Wingdings" panose="05000000000000000000" pitchFamily="2" charset="2"/>
              <a:buChar char="Ø"/>
              <a:defRPr/>
            </a:pPr>
            <a:r>
              <a:rPr lang="fr-BE" dirty="0">
                <a:solidFill>
                  <a:schemeClr val="bg1"/>
                </a:solidFill>
              </a:rPr>
              <a:t>Vue d’ensemble ‘client’ (changements, réclamations, offres/demandes)</a:t>
            </a:r>
          </a:p>
          <a:p>
            <a:pPr marL="285750" indent="-285750" defTabSz="1218926">
              <a:buClr>
                <a:srgbClr val="13A0D3"/>
              </a:buClr>
              <a:buFont typeface="Wingdings" panose="05000000000000000000" pitchFamily="2" charset="2"/>
              <a:buChar char="§"/>
              <a:defRPr/>
            </a:pPr>
            <a:endParaRPr lang="fr-BE" dirty="0">
              <a:solidFill>
                <a:schemeClr val="bg1"/>
              </a:solidFill>
            </a:endParaRPr>
          </a:p>
          <a:p>
            <a:pPr marL="285750" indent="-285750" defTabSz="1218926">
              <a:buClr>
                <a:srgbClr val="13A0D3"/>
              </a:buClr>
              <a:buFont typeface="Wingdings" panose="05000000000000000000" pitchFamily="2" charset="2"/>
              <a:buChar char="§"/>
              <a:defRPr/>
            </a:pPr>
            <a:endParaRPr lang="fr-BE" dirty="0">
              <a:solidFill>
                <a:schemeClr val="bg1"/>
              </a:solidFill>
            </a:endParaRPr>
          </a:p>
          <a:p>
            <a:pPr defTabSz="1218926">
              <a:buClr>
                <a:srgbClr val="13A0D3"/>
              </a:buClr>
              <a:defRPr/>
            </a:pPr>
            <a:r>
              <a:rPr lang="fr-BE" dirty="0">
                <a:solidFill>
                  <a:schemeClr val="bg1"/>
                </a:solidFill>
              </a:rPr>
              <a:t> </a:t>
            </a:r>
          </a:p>
          <a:p>
            <a:pPr marL="285750" indent="-285750" defTabSz="1218926">
              <a:buClr>
                <a:srgbClr val="13A0D3"/>
              </a:buClr>
              <a:buFont typeface="Wingdings" panose="05000000000000000000" pitchFamily="2" charset="2"/>
              <a:buChar char="§"/>
              <a:defRPr/>
            </a:pPr>
            <a:endParaRPr lang="fr-BE" dirty="0">
              <a:solidFill>
                <a:srgbClr val="414141"/>
              </a:solidFill>
            </a:endParaRPr>
          </a:p>
          <a:p>
            <a:pPr defTabSz="1218926">
              <a:buClr>
                <a:srgbClr val="13A0D3"/>
              </a:buClr>
              <a:defRPr/>
            </a:pPr>
            <a:r>
              <a:rPr lang="fr-BE" dirty="0">
                <a:solidFill>
                  <a:srgbClr val="414141"/>
                </a:solidFill>
              </a:rPr>
              <a:t> </a:t>
            </a:r>
          </a:p>
          <a:p>
            <a:pPr marL="285750" indent="-285750" defTabSz="1218926">
              <a:buClr>
                <a:srgbClr val="13A0D3"/>
              </a:buClr>
              <a:buFont typeface="Wingdings" panose="05000000000000000000" pitchFamily="2" charset="2"/>
              <a:buChar char="§"/>
              <a:defRPr/>
            </a:pPr>
            <a:endParaRPr lang="fr-BE" dirty="0">
              <a:solidFill>
                <a:srgbClr val="414141"/>
              </a:solidFill>
            </a:endParaRPr>
          </a:p>
          <a:p>
            <a:pPr marL="285750" indent="-285750" defTabSz="1218926">
              <a:buClr>
                <a:srgbClr val="13A0D3"/>
              </a:buClr>
              <a:buFont typeface="Wingdings" panose="05000000000000000000" pitchFamily="2" charset="2"/>
              <a:buChar char="§"/>
              <a:defRPr/>
            </a:pPr>
            <a:endParaRPr lang="fr-BE" dirty="0">
              <a:solidFill>
                <a:srgbClr val="414141"/>
              </a:solidFill>
            </a:endParaRPr>
          </a:p>
          <a:p>
            <a:pPr marL="285750" indent="-285750" defTabSz="1218926">
              <a:buClr>
                <a:srgbClr val="13A0D3"/>
              </a:buClr>
              <a:buFont typeface="Wingdings" panose="05000000000000000000" pitchFamily="2" charset="2"/>
              <a:buChar char="§"/>
              <a:defRPr/>
            </a:pPr>
            <a:endParaRPr lang="fr-BE" sz="1600" b="1" dirty="0">
              <a:solidFill>
                <a:srgbClr val="414141"/>
              </a:solidFill>
            </a:endParaRPr>
          </a:p>
        </p:txBody>
      </p:sp>
    </p:spTree>
    <p:extLst>
      <p:ext uri="{BB962C8B-B14F-4D97-AF65-F5344CB8AC3E}">
        <p14:creationId xmlns:p14="http://schemas.microsoft.com/office/powerpoint/2010/main" val="413480268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custDataLst>
              <p:tags r:id="rId1"/>
            </p:custDataLst>
          </p:nvPr>
        </p:nvSpPr>
        <p:spPr>
          <a:xfrm>
            <a:off x="1045462" y="2241316"/>
            <a:ext cx="10962168" cy="2400235"/>
          </a:xfrm>
        </p:spPr>
        <p:txBody>
          <a:bodyPr/>
          <a:lstStyle/>
          <a:p>
            <a:r>
              <a:rPr lang="de-DE" sz="6600" dirty="0"/>
              <a:t>3. </a:t>
            </a:r>
            <a:r>
              <a:rPr lang="de-DE" sz="6600" dirty="0" err="1"/>
              <a:t>Réalisations</a:t>
            </a:r>
            <a:r>
              <a:rPr lang="de-DE" sz="6600" dirty="0"/>
              <a:t> </a:t>
            </a:r>
            <a:r>
              <a:rPr lang="de-DE" sz="6600" dirty="0" err="1"/>
              <a:t>dans</a:t>
            </a:r>
            <a:r>
              <a:rPr lang="de-DE" sz="6600" dirty="0"/>
              <a:t> le</a:t>
            </a:r>
            <a:br>
              <a:rPr lang="de-DE" sz="6600" dirty="0"/>
            </a:br>
            <a:r>
              <a:rPr lang="de-DE" sz="6600" dirty="0"/>
              <a:t>		</a:t>
            </a:r>
            <a:r>
              <a:rPr lang="de-DE" sz="6600" dirty="0" err="1">
                <a:solidFill>
                  <a:srgbClr val="13A0D3"/>
                </a:solidFill>
              </a:rPr>
              <a:t>segment</a:t>
            </a:r>
            <a:r>
              <a:rPr lang="de-DE" sz="6600" dirty="0">
                <a:solidFill>
                  <a:srgbClr val="13A0D3"/>
                </a:solidFill>
              </a:rPr>
              <a:t> ‚</a:t>
            </a:r>
            <a:r>
              <a:rPr lang="de-DE" sz="6600" dirty="0" err="1">
                <a:solidFill>
                  <a:srgbClr val="13A0D3"/>
                </a:solidFill>
              </a:rPr>
              <a:t>particuliers</a:t>
            </a:r>
            <a:r>
              <a:rPr lang="de-DE" sz="6600" dirty="0">
                <a:solidFill>
                  <a:srgbClr val="13A0D3"/>
                </a:solidFill>
              </a:rPr>
              <a:t>‘</a:t>
            </a:r>
          </a:p>
        </p:txBody>
      </p:sp>
      <p:sp>
        <p:nvSpPr>
          <p:cNvPr id="4" name="TextBox 3">
            <a:extLst>
              <a:ext uri="{FF2B5EF4-FFF2-40B4-BE49-F238E27FC236}">
                <a16:creationId xmlns:a16="http://schemas.microsoft.com/office/drawing/2014/main" id="{B4BCF9AD-5C81-4C4F-8A0B-C25572463C21}"/>
              </a:ext>
            </a:extLst>
          </p:cNvPr>
          <p:cNvSpPr txBox="1"/>
          <p:nvPr>
            <p:custDataLst>
              <p:tags r:id="rId2"/>
            </p:custDataLst>
          </p:nvPr>
        </p:nvSpPr>
        <p:spPr>
          <a:xfrm>
            <a:off x="4248150" y="5106085"/>
            <a:ext cx="6096000" cy="1077218"/>
          </a:xfrm>
          <a:prstGeom prst="rect">
            <a:avLst/>
          </a:prstGeom>
          <a:noFill/>
        </p:spPr>
        <p:txBody>
          <a:bodyPr wrap="square">
            <a:spAutoFit/>
          </a:bodyPr>
          <a:lstStyle/>
          <a:p>
            <a:pPr marL="285750" indent="-285750" algn="l">
              <a:buFont typeface="Wingdings" panose="05000000000000000000" pitchFamily="2" charset="2"/>
              <a:buChar char="ü"/>
            </a:pPr>
            <a:r>
              <a:rPr lang="fr-BE" sz="3200" dirty="0"/>
              <a:t> </a:t>
            </a:r>
            <a:r>
              <a:rPr lang="fr-BE" sz="3200" dirty="0" err="1"/>
              <a:t>ProLink</a:t>
            </a:r>
            <a:r>
              <a:rPr lang="fr-BE" sz="3200" dirty="0"/>
              <a:t> NG</a:t>
            </a:r>
          </a:p>
          <a:p>
            <a:pPr marL="285750" indent="-285750" algn="l">
              <a:buFont typeface="Wingdings" panose="05000000000000000000" pitchFamily="2" charset="2"/>
              <a:buChar char="ü"/>
            </a:pPr>
            <a:r>
              <a:rPr lang="fr-BE" sz="3200" dirty="0"/>
              <a:t> Auto Car Plan</a:t>
            </a:r>
            <a:endParaRPr lang="nl-BE" sz="3200" dirty="0"/>
          </a:p>
        </p:txBody>
      </p:sp>
    </p:spTree>
    <p:extLst>
      <p:ext uri="{BB962C8B-B14F-4D97-AF65-F5344CB8AC3E}">
        <p14:creationId xmlns:p14="http://schemas.microsoft.com/office/powerpoint/2010/main" val="184246164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custDataLst>
              <p:tags r:id="rId1"/>
            </p:custDataLst>
          </p:nvPr>
        </p:nvSpPr>
        <p:spPr>
          <a:xfrm>
            <a:off x="1724950" y="2721094"/>
            <a:ext cx="6910259" cy="2400235"/>
          </a:xfrm>
          <a:effectLst>
            <a:outerShdw blurRad="50800" dist="38100" dir="13500000" algn="br" rotWithShape="0">
              <a:prstClr val="black">
                <a:alpha val="40000"/>
              </a:prstClr>
            </a:outerShdw>
          </a:effectLst>
        </p:spPr>
        <p:txBody>
          <a:bodyPr/>
          <a:lstStyle/>
          <a:p>
            <a:r>
              <a:rPr lang="de-DE" sz="8000" dirty="0" err="1"/>
              <a:t>ProLink</a:t>
            </a:r>
            <a:r>
              <a:rPr lang="de-DE" sz="8000" dirty="0"/>
              <a:t> </a:t>
            </a:r>
            <a:r>
              <a:rPr lang="de-DE" sz="8000" dirty="0">
                <a:solidFill>
                  <a:srgbClr val="13A0D3"/>
                </a:solidFill>
              </a:rPr>
              <a:t>NG</a:t>
            </a:r>
            <a:br>
              <a:rPr lang="de-DE" sz="8000" dirty="0"/>
            </a:br>
            <a:endParaRPr lang="de-DE" sz="8000" dirty="0">
              <a:solidFill>
                <a:srgbClr val="13A0D3"/>
              </a:solidFill>
            </a:endParaRPr>
          </a:p>
        </p:txBody>
      </p:sp>
      <p:pic>
        <p:nvPicPr>
          <p:cNvPr id="3" name="Picture 2">
            <a:extLst>
              <a:ext uri="{FF2B5EF4-FFF2-40B4-BE49-F238E27FC236}">
                <a16:creationId xmlns:a16="http://schemas.microsoft.com/office/drawing/2014/main" id="{1B1F334A-54A7-4FF4-95B3-CBD053E9B4F7}"/>
              </a:ext>
            </a:extLst>
          </p:cNvPr>
          <p:cNvPicPr>
            <a:picLocks noChangeAspect="1"/>
          </p:cNvPicPr>
          <p:nvPr>
            <p:custDataLst>
              <p:tags r:id="rId2"/>
            </p:custDataLst>
          </p:nvPr>
        </p:nvPicPr>
        <p:blipFill>
          <a:blip r:embed="rId4"/>
          <a:stretch>
            <a:fillRect/>
          </a:stretch>
        </p:blipFill>
        <p:spPr>
          <a:xfrm>
            <a:off x="6887245" y="0"/>
            <a:ext cx="4971379" cy="2830286"/>
          </a:xfrm>
          <a:prstGeom prst="rect">
            <a:avLst/>
          </a:prstGeom>
        </p:spPr>
      </p:pic>
    </p:spTree>
    <p:extLst>
      <p:ext uri="{BB962C8B-B14F-4D97-AF65-F5344CB8AC3E}">
        <p14:creationId xmlns:p14="http://schemas.microsoft.com/office/powerpoint/2010/main" val="277762000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4A817E4-52F2-465E-B6BF-E8C669B80413}"/>
              </a:ext>
            </a:extLst>
          </p:cNvPr>
          <p:cNvSpPr>
            <a:spLocks noGrp="1"/>
          </p:cNvSpPr>
          <p:nvPr>
            <p:ph type="title"/>
            <p:custDataLst>
              <p:tags r:id="rId1"/>
            </p:custDataLst>
          </p:nvPr>
        </p:nvSpPr>
        <p:spPr>
          <a:xfrm>
            <a:off x="479427" y="489296"/>
            <a:ext cx="9324974" cy="887067"/>
          </a:xfrm>
        </p:spPr>
        <p:txBody>
          <a:bodyPr/>
          <a:lstStyle/>
          <a:p>
            <a:r>
              <a:rPr lang="de-DE" dirty="0" err="1"/>
              <a:t>Réalisations</a:t>
            </a:r>
            <a:r>
              <a:rPr lang="de-DE" dirty="0"/>
              <a:t> </a:t>
            </a:r>
            <a:r>
              <a:rPr lang="de-DE" dirty="0" err="1">
                <a:solidFill>
                  <a:srgbClr val="13A0D3"/>
                </a:solidFill>
              </a:rPr>
              <a:t>Particuliers</a:t>
            </a:r>
            <a:endParaRPr lang="de-DE" dirty="0">
              <a:solidFill>
                <a:srgbClr val="13A0D3"/>
              </a:solidFill>
            </a:endParaRPr>
          </a:p>
        </p:txBody>
      </p:sp>
      <p:sp>
        <p:nvSpPr>
          <p:cNvPr id="7" name="Inhaltsplatzhalter 6">
            <a:extLst>
              <a:ext uri="{FF2B5EF4-FFF2-40B4-BE49-F238E27FC236}">
                <a16:creationId xmlns:a16="http://schemas.microsoft.com/office/drawing/2014/main" id="{48C1550A-2F41-4FBE-AB88-F739E650F224}"/>
              </a:ext>
            </a:extLst>
          </p:cNvPr>
          <p:cNvSpPr>
            <a:spLocks noGrp="1"/>
          </p:cNvSpPr>
          <p:nvPr>
            <p:ph idx="1"/>
            <p:custDataLst>
              <p:tags r:id="rId2"/>
            </p:custDataLst>
          </p:nvPr>
        </p:nvSpPr>
        <p:spPr>
          <a:xfrm>
            <a:off x="545327" y="1385245"/>
            <a:ext cx="11233151" cy="4789487"/>
          </a:xfrm>
        </p:spPr>
        <p:txBody>
          <a:bodyPr>
            <a:normAutofit lnSpcReduction="10000"/>
          </a:bodyPr>
          <a:lstStyle/>
          <a:p>
            <a:pPr>
              <a:spcAft>
                <a:spcPts val="1200"/>
              </a:spcAft>
            </a:pPr>
            <a:r>
              <a:rPr lang="fr-BE" sz="1800" b="1" dirty="0">
                <a:solidFill>
                  <a:srgbClr val="13A0D3"/>
                </a:solidFill>
                <a:effectLst/>
                <a:ea typeface="Calibri" panose="020F0502020204030204" pitchFamily="34" charset="0"/>
              </a:rPr>
              <a:t>Pour les particuliers, </a:t>
            </a:r>
            <a:r>
              <a:rPr lang="fr-BE" sz="1800" dirty="0">
                <a:effectLst/>
                <a:ea typeface="Calibri" panose="020F0502020204030204" pitchFamily="34" charset="0"/>
              </a:rPr>
              <a:t>nous avons poursuivi notre optimisation de l’outil de gestion </a:t>
            </a:r>
            <a:r>
              <a:rPr lang="fr-BE" sz="1800" dirty="0" err="1">
                <a:effectLst/>
                <a:ea typeface="Calibri" panose="020F0502020204030204" pitchFamily="34" charset="0"/>
              </a:rPr>
              <a:t>ProLink</a:t>
            </a:r>
            <a:r>
              <a:rPr lang="fr-BE" sz="1800" dirty="0">
                <a:effectLst/>
                <a:ea typeface="Calibri" panose="020F0502020204030204" pitchFamily="34" charset="0"/>
              </a:rPr>
              <a:t> NG :</a:t>
            </a:r>
          </a:p>
          <a:p>
            <a:pPr>
              <a:spcAft>
                <a:spcPts val="1200"/>
              </a:spcAft>
            </a:pPr>
            <a:endParaRPr lang="fr-BE" sz="1800" dirty="0">
              <a:effectLst/>
              <a:ea typeface="Calibri" panose="020F0502020204030204" pitchFamily="34" charset="0"/>
            </a:endParaRPr>
          </a:p>
          <a:p>
            <a:pPr marL="534988" lvl="0" indent="-354013">
              <a:buClr>
                <a:srgbClr val="13A0D3"/>
              </a:buClr>
              <a:buFont typeface="Wingdings" panose="05000000000000000000" pitchFamily="2" charset="2"/>
              <a:buChar char="§"/>
            </a:pPr>
            <a:r>
              <a:rPr lang="fr-BE" sz="1800" dirty="0">
                <a:effectLst/>
                <a:ea typeface="Times New Roman" panose="02020603050405020304" pitchFamily="18" charset="0"/>
              </a:rPr>
              <a:t>Poursuite de l’implémentation </a:t>
            </a:r>
            <a:r>
              <a:rPr lang="fr-BE" sz="1800" b="1" dirty="0"/>
              <a:t>des data d’</a:t>
            </a:r>
            <a:r>
              <a:rPr lang="fr-BE" sz="1800" b="1" dirty="0" err="1"/>
              <a:t>Informex</a:t>
            </a:r>
            <a:r>
              <a:rPr lang="fr-BE" sz="1800" b="1" dirty="0"/>
              <a:t> </a:t>
            </a:r>
            <a:r>
              <a:rPr lang="fr-BE" sz="1800" dirty="0">
                <a:effectLst/>
                <a:ea typeface="Times New Roman" panose="02020603050405020304" pitchFamily="18" charset="0"/>
              </a:rPr>
              <a:t>dans le module de tarification et de gestion de Car Plan. </a:t>
            </a:r>
          </a:p>
          <a:p>
            <a:pPr marL="534988" lvl="0" indent="-354013">
              <a:buClr>
                <a:srgbClr val="13A0D3"/>
              </a:buClr>
              <a:buFont typeface="Wingdings" panose="05000000000000000000" pitchFamily="2" charset="2"/>
              <a:buChar char="§"/>
            </a:pPr>
            <a:endParaRPr lang="fr-BE" sz="1800" dirty="0">
              <a:ea typeface="Times New Roman" panose="02020603050405020304" pitchFamily="18" charset="0"/>
            </a:endParaRPr>
          </a:p>
          <a:p>
            <a:pPr marL="534988" lvl="0" indent="-354013">
              <a:buClr>
                <a:srgbClr val="13A0D3"/>
              </a:buClr>
              <a:buFont typeface="Wingdings" panose="05000000000000000000" pitchFamily="2" charset="2"/>
              <a:buChar char="§"/>
            </a:pPr>
            <a:r>
              <a:rPr lang="fr-BE" sz="1800" dirty="0">
                <a:effectLst/>
                <a:ea typeface="Times New Roman" panose="02020603050405020304" pitchFamily="18" charset="0"/>
              </a:rPr>
              <a:t>Accroissement de </a:t>
            </a:r>
            <a:r>
              <a:rPr lang="fr-BE" sz="1800" b="1" dirty="0">
                <a:effectLst/>
                <a:ea typeface="Times New Roman" panose="02020603050405020304" pitchFamily="18" charset="0"/>
              </a:rPr>
              <a:t>la convivialité</a:t>
            </a:r>
            <a:r>
              <a:rPr lang="fr-BE" sz="1800" dirty="0">
                <a:effectLst/>
                <a:ea typeface="Times New Roman" panose="02020603050405020304" pitchFamily="18" charset="0"/>
              </a:rPr>
              <a:t> de l’outil </a:t>
            </a:r>
            <a:r>
              <a:rPr lang="fr-BE" sz="1800" dirty="0" err="1">
                <a:effectLst/>
                <a:ea typeface="Times New Roman" panose="02020603050405020304" pitchFamily="18" charset="0"/>
              </a:rPr>
              <a:t>ProLink</a:t>
            </a:r>
            <a:r>
              <a:rPr lang="fr-BE" sz="1800" dirty="0">
                <a:effectLst/>
                <a:ea typeface="Times New Roman" panose="02020603050405020304" pitchFamily="18" charset="0"/>
              </a:rPr>
              <a:t> NG via l’ajout de fiches IPID pour toutes les lignes de produits. </a:t>
            </a:r>
          </a:p>
          <a:p>
            <a:pPr marL="534988" lvl="0" indent="-354013">
              <a:buClr>
                <a:srgbClr val="13A0D3"/>
              </a:buClr>
              <a:buFont typeface="Wingdings" panose="05000000000000000000" pitchFamily="2" charset="2"/>
              <a:buChar char="§"/>
            </a:pPr>
            <a:endParaRPr lang="fr-BE" sz="1800" dirty="0">
              <a:effectLst/>
              <a:ea typeface="Calibri" panose="020F0502020204030204" pitchFamily="34" charset="0"/>
            </a:endParaRPr>
          </a:p>
          <a:p>
            <a:pPr marL="534988" lvl="0" indent="-354013">
              <a:buClr>
                <a:srgbClr val="13A0D3"/>
              </a:buClr>
              <a:buFont typeface="Wingdings" panose="05000000000000000000" pitchFamily="2" charset="2"/>
              <a:buChar char="§"/>
            </a:pPr>
            <a:r>
              <a:rPr lang="fr-BE" sz="1800" dirty="0">
                <a:effectLst/>
                <a:ea typeface="Times New Roman" panose="02020603050405020304" pitchFamily="18" charset="0"/>
              </a:rPr>
              <a:t>Plus d’efficacité via </a:t>
            </a:r>
            <a:r>
              <a:rPr lang="fr-BE" sz="1800" b="1" dirty="0">
                <a:effectLst/>
                <a:ea typeface="Times New Roman" panose="02020603050405020304" pitchFamily="18" charset="0"/>
              </a:rPr>
              <a:t>l’optimisation</a:t>
            </a:r>
            <a:r>
              <a:rPr lang="fr-BE" sz="1800" dirty="0">
                <a:effectLst/>
                <a:ea typeface="Times New Roman" panose="02020603050405020304" pitchFamily="18" charset="0"/>
              </a:rPr>
              <a:t> entre autres de la procédure de mandat SEPA pour toutes les branches.  </a:t>
            </a:r>
          </a:p>
          <a:p>
            <a:pPr marL="180975" lvl="0">
              <a:buClr>
                <a:srgbClr val="13A0D3"/>
              </a:buClr>
            </a:pPr>
            <a:endParaRPr lang="fr-BE" sz="1800" dirty="0">
              <a:effectLst/>
              <a:ea typeface="Calibri" panose="020F0502020204030204" pitchFamily="34" charset="0"/>
            </a:endParaRPr>
          </a:p>
          <a:p>
            <a:pPr marL="534988" lvl="0" indent="-354013">
              <a:buClr>
                <a:srgbClr val="13A0D3"/>
              </a:buClr>
              <a:buFont typeface="Wingdings" panose="05000000000000000000" pitchFamily="2" charset="2"/>
              <a:buChar char="§"/>
            </a:pPr>
            <a:r>
              <a:rPr lang="fr-BE" sz="1800" dirty="0">
                <a:effectLst/>
                <a:ea typeface="Times New Roman" panose="02020603050405020304" pitchFamily="18" charset="0"/>
              </a:rPr>
              <a:t>Ajout d’un partenaire de </a:t>
            </a:r>
            <a:r>
              <a:rPr lang="fr-BE" sz="1800" b="1" dirty="0">
                <a:effectLst/>
                <a:ea typeface="Times New Roman" panose="02020603050405020304" pitchFamily="18" charset="0"/>
              </a:rPr>
              <a:t>gestion de financement </a:t>
            </a:r>
            <a:r>
              <a:rPr lang="fr-BE" sz="1800" dirty="0">
                <a:effectLst/>
                <a:ea typeface="Times New Roman" panose="02020603050405020304" pitchFamily="18" charset="0"/>
              </a:rPr>
              <a:t>ou de </a:t>
            </a:r>
            <a:r>
              <a:rPr lang="fr-BE" sz="1800" b="1" dirty="0">
                <a:effectLst/>
                <a:ea typeface="Times New Roman" panose="02020603050405020304" pitchFamily="18" charset="0"/>
              </a:rPr>
              <a:t>leasing</a:t>
            </a:r>
            <a:r>
              <a:rPr lang="fr-BE" sz="1800" dirty="0">
                <a:effectLst/>
                <a:ea typeface="Times New Roman" panose="02020603050405020304" pitchFamily="18" charset="0"/>
              </a:rPr>
              <a:t> pour la ligne de produits Car Plan. </a:t>
            </a:r>
          </a:p>
          <a:p>
            <a:pPr marL="534988" lvl="0" indent="-354013">
              <a:buClr>
                <a:srgbClr val="13A0D3"/>
              </a:buClr>
              <a:buFont typeface="Wingdings" panose="05000000000000000000" pitchFamily="2" charset="2"/>
              <a:buChar char="§"/>
            </a:pPr>
            <a:endParaRPr lang="fr-BE" sz="1800" dirty="0">
              <a:effectLst/>
              <a:ea typeface="Calibri" panose="020F0502020204030204" pitchFamily="34" charset="0"/>
            </a:endParaRPr>
          </a:p>
          <a:p>
            <a:pPr marL="534988" lvl="0" indent="-354013">
              <a:buClr>
                <a:srgbClr val="13A0D3"/>
              </a:buClr>
              <a:buFont typeface="Wingdings" panose="05000000000000000000" pitchFamily="2" charset="2"/>
              <a:buChar char="§"/>
            </a:pPr>
            <a:r>
              <a:rPr lang="fr-BE" sz="1800" dirty="0">
                <a:effectLst/>
                <a:ea typeface="Times New Roman" panose="02020603050405020304" pitchFamily="18" charset="0"/>
              </a:rPr>
              <a:t>Accroissement de </a:t>
            </a:r>
            <a:r>
              <a:rPr lang="fr-BE" sz="1800" b="1" dirty="0">
                <a:effectLst/>
                <a:ea typeface="Times New Roman" panose="02020603050405020304" pitchFamily="18" charset="0"/>
              </a:rPr>
              <a:t>la convivialité</a:t>
            </a:r>
            <a:r>
              <a:rPr lang="fr-BE" sz="1800" dirty="0">
                <a:effectLst/>
                <a:ea typeface="Times New Roman" panose="02020603050405020304" pitchFamily="18" charset="0"/>
              </a:rPr>
              <a:t> de l’outil </a:t>
            </a:r>
            <a:r>
              <a:rPr lang="fr-BE" sz="1800" dirty="0" err="1">
                <a:effectLst/>
                <a:ea typeface="Times New Roman" panose="02020603050405020304" pitchFamily="18" charset="0"/>
              </a:rPr>
              <a:t>ProLink</a:t>
            </a:r>
            <a:r>
              <a:rPr lang="fr-BE" sz="1800" dirty="0">
                <a:effectLst/>
                <a:ea typeface="Times New Roman" panose="02020603050405020304" pitchFamily="18" charset="0"/>
              </a:rPr>
              <a:t> via la création de nombreux messages d’information sur différents écrans.</a:t>
            </a:r>
            <a:br>
              <a:rPr lang="fr-BE" sz="1800" dirty="0">
                <a:effectLst/>
                <a:ea typeface="Times New Roman" panose="02020603050405020304" pitchFamily="18" charset="0"/>
              </a:rPr>
            </a:br>
            <a:endParaRPr lang="fr-BE" sz="1800" dirty="0">
              <a:effectLst/>
              <a:ea typeface="Times New Roman" panose="02020603050405020304" pitchFamily="18" charset="0"/>
            </a:endParaRPr>
          </a:p>
          <a:p>
            <a:pPr marL="534988" lvl="0" indent="-354013">
              <a:buClr>
                <a:srgbClr val="13A0D3"/>
              </a:buClr>
              <a:buFont typeface="Wingdings" panose="05000000000000000000" pitchFamily="2" charset="2"/>
              <a:buChar char="§"/>
            </a:pPr>
            <a:r>
              <a:rPr lang="fr-BE" sz="1800" b="1" dirty="0"/>
              <a:t>Innovations continues</a:t>
            </a:r>
            <a:r>
              <a:rPr lang="fr-BE" sz="1800" dirty="0"/>
              <a:t> dans </a:t>
            </a:r>
            <a:r>
              <a:rPr lang="fr-BE" sz="1800" dirty="0" err="1"/>
              <a:t>ProLink</a:t>
            </a:r>
            <a:r>
              <a:rPr lang="fr-BE" sz="1800" dirty="0"/>
              <a:t> NG et ajout du E-Pricing Traffic Plan.</a:t>
            </a:r>
          </a:p>
        </p:txBody>
      </p:sp>
      <p:sp>
        <p:nvSpPr>
          <p:cNvPr id="5" name="Foliennummernplatzhalter 4">
            <a:extLst>
              <a:ext uri="{FF2B5EF4-FFF2-40B4-BE49-F238E27FC236}">
                <a16:creationId xmlns:a16="http://schemas.microsoft.com/office/drawing/2014/main" id="{45E28CDE-B077-4102-BD46-8FEF4C2D7A5A}"/>
              </a:ext>
            </a:extLst>
          </p:cNvPr>
          <p:cNvSpPr>
            <a:spLocks noGrp="1"/>
          </p:cNvSpPr>
          <p:nvPr>
            <p:ph type="sldNum" sz="quarter" idx="11"/>
            <p:custDataLst>
              <p:tags r:id="rId3"/>
            </p:custDataLst>
          </p:nvPr>
        </p:nvSpPr>
        <p:spPr>
          <a:xfrm>
            <a:off x="11443580" y="6372000"/>
            <a:ext cx="268995" cy="144000"/>
          </a:xfrm>
        </p:spPr>
        <p:txBody>
          <a:bodyPr/>
          <a:lstStyle/>
          <a:p>
            <a:fld id="{56C449F3-BD9D-48DC-BFF1-0F66671DA7C6}" type="slidenum">
              <a:rPr lang="de-DE" smtClean="0"/>
              <a:pPr/>
              <a:t>23</a:t>
            </a:fld>
            <a:endParaRPr lang="de-DE"/>
          </a:p>
        </p:txBody>
      </p:sp>
    </p:spTree>
    <p:extLst>
      <p:ext uri="{BB962C8B-B14F-4D97-AF65-F5344CB8AC3E}">
        <p14:creationId xmlns:p14="http://schemas.microsoft.com/office/powerpoint/2010/main" val="20254538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custDataLst>
              <p:tags r:id="rId1"/>
            </p:custDataLst>
          </p:nvPr>
        </p:nvSpPr>
        <p:spPr>
          <a:xfrm>
            <a:off x="1724950" y="2721094"/>
            <a:ext cx="6910259" cy="2400235"/>
          </a:xfrm>
          <a:effectLst>
            <a:outerShdw blurRad="50800" dist="38100" dir="13500000" algn="br" rotWithShape="0">
              <a:prstClr val="black">
                <a:alpha val="40000"/>
              </a:prstClr>
            </a:outerShdw>
          </a:effectLst>
        </p:spPr>
        <p:txBody>
          <a:bodyPr/>
          <a:lstStyle/>
          <a:p>
            <a:r>
              <a:rPr lang="de-DE" sz="8000" dirty="0"/>
              <a:t>Auto</a:t>
            </a:r>
            <a:br>
              <a:rPr lang="de-DE" sz="8000" dirty="0"/>
            </a:br>
            <a:r>
              <a:rPr lang="de-DE" sz="8000" dirty="0"/>
              <a:t>	</a:t>
            </a:r>
            <a:r>
              <a:rPr lang="de-DE" sz="8000" dirty="0">
                <a:solidFill>
                  <a:srgbClr val="13A0D3"/>
                </a:solidFill>
              </a:rPr>
              <a:t>Car Plan</a:t>
            </a:r>
          </a:p>
        </p:txBody>
      </p:sp>
      <p:pic>
        <p:nvPicPr>
          <p:cNvPr id="3" name="Picture 2">
            <a:extLst>
              <a:ext uri="{FF2B5EF4-FFF2-40B4-BE49-F238E27FC236}">
                <a16:creationId xmlns:a16="http://schemas.microsoft.com/office/drawing/2014/main" id="{5997FA1D-9548-442E-8D25-2904975AC6AC}"/>
              </a:ext>
            </a:extLst>
          </p:cNvPr>
          <p:cNvPicPr>
            <a:picLocks noChangeAspect="1"/>
          </p:cNvPicPr>
          <p:nvPr>
            <p:custDataLst>
              <p:tags r:id="rId2"/>
            </p:custDataLst>
          </p:nvPr>
        </p:nvPicPr>
        <p:blipFill>
          <a:blip r:embed="rId4"/>
          <a:stretch>
            <a:fillRect/>
          </a:stretch>
        </p:blipFill>
        <p:spPr>
          <a:xfrm>
            <a:off x="6496595" y="0"/>
            <a:ext cx="5683416" cy="3316637"/>
          </a:xfrm>
          <a:prstGeom prst="rect">
            <a:avLst/>
          </a:prstGeom>
        </p:spPr>
      </p:pic>
    </p:spTree>
    <p:extLst>
      <p:ext uri="{BB962C8B-B14F-4D97-AF65-F5344CB8AC3E}">
        <p14:creationId xmlns:p14="http://schemas.microsoft.com/office/powerpoint/2010/main" val="415570185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4A817E4-52F2-465E-B6BF-E8C669B80413}"/>
              </a:ext>
            </a:extLst>
          </p:cNvPr>
          <p:cNvSpPr>
            <a:spLocks noGrp="1"/>
          </p:cNvSpPr>
          <p:nvPr>
            <p:ph type="title"/>
            <p:custDataLst>
              <p:tags r:id="rId1"/>
            </p:custDataLst>
          </p:nvPr>
        </p:nvSpPr>
        <p:spPr>
          <a:xfrm>
            <a:off x="479427" y="489296"/>
            <a:ext cx="9324974" cy="887067"/>
          </a:xfrm>
        </p:spPr>
        <p:txBody>
          <a:bodyPr/>
          <a:lstStyle/>
          <a:p>
            <a:r>
              <a:rPr lang="de-DE" dirty="0"/>
              <a:t>Auto Car Plan : </a:t>
            </a:r>
            <a:r>
              <a:rPr lang="de-DE" dirty="0" err="1">
                <a:solidFill>
                  <a:srgbClr val="13A0D3"/>
                </a:solidFill>
              </a:rPr>
              <a:t>plusieurs</a:t>
            </a:r>
            <a:r>
              <a:rPr lang="de-DE" dirty="0">
                <a:solidFill>
                  <a:srgbClr val="13A0D3"/>
                </a:solidFill>
              </a:rPr>
              <a:t> </a:t>
            </a:r>
            <a:r>
              <a:rPr lang="de-DE" dirty="0" err="1">
                <a:solidFill>
                  <a:srgbClr val="13A0D3"/>
                </a:solidFill>
              </a:rPr>
              <a:t>mises</a:t>
            </a:r>
            <a:r>
              <a:rPr lang="de-DE" dirty="0">
                <a:solidFill>
                  <a:srgbClr val="13A0D3"/>
                </a:solidFill>
              </a:rPr>
              <a:t> à jour</a:t>
            </a:r>
          </a:p>
        </p:txBody>
      </p:sp>
      <p:sp>
        <p:nvSpPr>
          <p:cNvPr id="7" name="Inhaltsplatzhalter 6">
            <a:extLst>
              <a:ext uri="{FF2B5EF4-FFF2-40B4-BE49-F238E27FC236}">
                <a16:creationId xmlns:a16="http://schemas.microsoft.com/office/drawing/2014/main" id="{48C1550A-2F41-4FBE-AB88-F739E650F224}"/>
              </a:ext>
            </a:extLst>
          </p:cNvPr>
          <p:cNvSpPr>
            <a:spLocks noGrp="1"/>
          </p:cNvSpPr>
          <p:nvPr>
            <p:ph idx="1"/>
            <p:custDataLst>
              <p:tags r:id="rId2"/>
            </p:custDataLst>
          </p:nvPr>
        </p:nvSpPr>
        <p:spPr>
          <a:xfrm>
            <a:off x="545327" y="1240393"/>
            <a:ext cx="11233151" cy="4789487"/>
          </a:xfrm>
        </p:spPr>
        <p:txBody>
          <a:bodyPr/>
          <a:lstStyle/>
          <a:p>
            <a:pPr>
              <a:spcAft>
                <a:spcPts val="1200"/>
              </a:spcAft>
            </a:pPr>
            <a:r>
              <a:rPr lang="fr-BE" sz="1800" dirty="0">
                <a:effectLst/>
                <a:ea typeface="Calibri" panose="020F0502020204030204" pitchFamily="34" charset="0"/>
              </a:rPr>
              <a:t>Plusieurs mises à jour concernent le produit Car Plan :</a:t>
            </a:r>
          </a:p>
          <a:p>
            <a:pPr marL="285750" indent="-285750">
              <a:spcAft>
                <a:spcPts val="1200"/>
              </a:spcAft>
              <a:buClr>
                <a:srgbClr val="13A0D3"/>
              </a:buClr>
              <a:buFont typeface="Wingdings" panose="05000000000000000000" pitchFamily="2" charset="2"/>
              <a:buChar char="§"/>
            </a:pPr>
            <a:r>
              <a:rPr lang="fr-BE" sz="1800" dirty="0">
                <a:effectLst/>
                <a:ea typeface="Calibri" panose="020F0502020204030204" pitchFamily="34" charset="0"/>
              </a:rPr>
              <a:t>Ajout d’une nouvelle </a:t>
            </a:r>
            <a:r>
              <a:rPr lang="fr-BE" sz="1800" b="1" dirty="0">
                <a:effectLst/>
                <a:ea typeface="Calibri" panose="020F0502020204030204" pitchFamily="34" charset="0"/>
              </a:rPr>
              <a:t>formule Omnium : 36 mois</a:t>
            </a:r>
          </a:p>
          <a:p>
            <a:pPr marL="285750" indent="-285750">
              <a:spcAft>
                <a:spcPts val="1200"/>
              </a:spcAft>
              <a:buClr>
                <a:srgbClr val="13A0D3"/>
              </a:buClr>
              <a:buFont typeface="Wingdings" panose="05000000000000000000" pitchFamily="2" charset="2"/>
              <a:buChar char="§"/>
            </a:pPr>
            <a:r>
              <a:rPr lang="fr-BE" sz="1800" b="1" dirty="0">
                <a:effectLst/>
                <a:ea typeface="Calibri" panose="020F0502020204030204" pitchFamily="34" charset="0"/>
              </a:rPr>
              <a:t>Convivialité </a:t>
            </a:r>
            <a:r>
              <a:rPr lang="fr-BE" sz="1800" dirty="0">
                <a:effectLst/>
                <a:ea typeface="Calibri" panose="020F0502020204030204" pitchFamily="34" charset="0"/>
              </a:rPr>
              <a:t>: simplification de la formulation, ajout d’une couverture explicite et exemples sur l’omnium</a:t>
            </a:r>
          </a:p>
          <a:p>
            <a:pPr marL="285750" indent="-285750">
              <a:spcAft>
                <a:spcPts val="1200"/>
              </a:spcAft>
              <a:buClr>
                <a:srgbClr val="13A0D3"/>
              </a:buClr>
              <a:buFont typeface="Wingdings" panose="05000000000000000000" pitchFamily="2" charset="2"/>
              <a:buChar char="§"/>
            </a:pPr>
            <a:r>
              <a:rPr lang="fr-BE" sz="1800" b="1" dirty="0">
                <a:effectLst/>
                <a:ea typeface="Calibri" panose="020F0502020204030204" pitchFamily="34" charset="0"/>
              </a:rPr>
              <a:t>Couvertures distinctes </a:t>
            </a:r>
            <a:r>
              <a:rPr lang="fr-BE" sz="1800" dirty="0">
                <a:effectLst/>
                <a:ea typeface="Calibri" panose="020F0502020204030204" pitchFamily="34" charset="0"/>
              </a:rPr>
              <a:t>: </a:t>
            </a:r>
            <a:r>
              <a:rPr lang="fr-BE" sz="1800" dirty="0"/>
              <a:t>les conditions de la police sont identiques, quelle que soit la formule d’amortissement : Gold, Gold 24, etc. Affinement des tarifs par une optimisation de la segmentation.</a:t>
            </a:r>
            <a:endParaRPr lang="fr-BE" sz="1800" dirty="0">
              <a:effectLst/>
              <a:ea typeface="Calibri" panose="020F0502020204030204" pitchFamily="34" charset="0"/>
            </a:endParaRPr>
          </a:p>
          <a:p>
            <a:pPr marL="285750" indent="-285750">
              <a:spcAft>
                <a:spcPts val="1200"/>
              </a:spcAft>
              <a:buClr>
                <a:srgbClr val="13A0D3"/>
              </a:buClr>
              <a:buFont typeface="Wingdings" panose="05000000000000000000" pitchFamily="2" charset="2"/>
              <a:buChar char="§"/>
            </a:pPr>
            <a:r>
              <a:rPr lang="fr-BE" sz="1800" dirty="0">
                <a:effectLst/>
                <a:ea typeface="Calibri" panose="020F0502020204030204" pitchFamily="34" charset="0"/>
              </a:rPr>
              <a:t>Les conditions </a:t>
            </a:r>
            <a:r>
              <a:rPr lang="fr-BE" sz="1800" b="1" dirty="0">
                <a:effectLst/>
                <a:ea typeface="Calibri" panose="020F0502020204030204" pitchFamily="34" charset="0"/>
              </a:rPr>
              <a:t>Omnium/bris de glace/incendie/cat </a:t>
            </a:r>
            <a:r>
              <a:rPr lang="fr-BE" sz="1800" b="1" dirty="0" err="1">
                <a:effectLst/>
                <a:ea typeface="Calibri" panose="020F0502020204030204" pitchFamily="34" charset="0"/>
              </a:rPr>
              <a:t>nat</a:t>
            </a:r>
            <a:r>
              <a:rPr lang="fr-BE" sz="1800" b="1" dirty="0">
                <a:effectLst/>
                <a:ea typeface="Calibri" panose="020F0502020204030204" pitchFamily="34" charset="0"/>
              </a:rPr>
              <a:t>/vol</a:t>
            </a:r>
            <a:br>
              <a:rPr lang="fr-BE" sz="1800" dirty="0">
                <a:ea typeface="Calibri" panose="020F0502020204030204" pitchFamily="34" charset="0"/>
              </a:rPr>
            </a:br>
            <a:r>
              <a:rPr lang="fr-BE" sz="1800" dirty="0">
                <a:effectLst/>
                <a:ea typeface="Calibri" panose="020F0502020204030204" pitchFamily="34" charset="0"/>
              </a:rPr>
              <a:t>ont été récemment alignées </a:t>
            </a:r>
            <a:br>
              <a:rPr lang="fr-BE" sz="1800" dirty="0">
                <a:effectLst/>
                <a:ea typeface="Calibri" panose="020F0502020204030204" pitchFamily="34" charset="0"/>
              </a:rPr>
            </a:br>
            <a:r>
              <a:rPr lang="fr-BE" sz="1800" dirty="0">
                <a:effectLst/>
                <a:ea typeface="Calibri" panose="020F0502020204030204" pitchFamily="34" charset="0"/>
              </a:rPr>
              <a:t>pour toutes les formules de produits.</a:t>
            </a:r>
          </a:p>
          <a:p>
            <a:pPr>
              <a:spcAft>
                <a:spcPts val="1200"/>
              </a:spcAft>
            </a:pPr>
            <a:endParaRPr lang="fr-BE" sz="1800" dirty="0">
              <a:ea typeface="Calibri" panose="020F0502020204030204" pitchFamily="34" charset="0"/>
            </a:endParaRPr>
          </a:p>
          <a:p>
            <a:pPr>
              <a:spcAft>
                <a:spcPts val="1200"/>
              </a:spcAft>
            </a:pPr>
            <a:endParaRPr lang="fr-BE" sz="1800" dirty="0">
              <a:effectLst/>
              <a:ea typeface="Calibri" panose="020F0502020204030204" pitchFamily="34" charset="0"/>
            </a:endParaRPr>
          </a:p>
        </p:txBody>
      </p:sp>
      <p:sp>
        <p:nvSpPr>
          <p:cNvPr id="5" name="Foliennummernplatzhalter 4">
            <a:extLst>
              <a:ext uri="{FF2B5EF4-FFF2-40B4-BE49-F238E27FC236}">
                <a16:creationId xmlns:a16="http://schemas.microsoft.com/office/drawing/2014/main" id="{45E28CDE-B077-4102-BD46-8FEF4C2D7A5A}"/>
              </a:ext>
            </a:extLst>
          </p:cNvPr>
          <p:cNvSpPr>
            <a:spLocks noGrp="1"/>
          </p:cNvSpPr>
          <p:nvPr>
            <p:ph type="sldNum" sz="quarter" idx="11"/>
            <p:custDataLst>
              <p:tags r:id="rId3"/>
            </p:custDataLst>
          </p:nvPr>
        </p:nvSpPr>
        <p:spPr>
          <a:xfrm>
            <a:off x="11443580" y="6372000"/>
            <a:ext cx="268995" cy="144000"/>
          </a:xfrm>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25</a:t>
            </a:fld>
            <a:endParaRPr kumimoji="0" lang="de-DE" sz="800" b="1" i="0" u="none" strike="noStrike" kern="1200" cap="none" spc="0" normalizeH="0" baseline="0" noProof="0">
              <a:ln>
                <a:noFill/>
              </a:ln>
              <a:solidFill>
                <a:srgbClr val="003781"/>
              </a:solidFill>
              <a:effectLs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FDE383FC-775D-4EC7-836C-A23066A31E79}"/>
              </a:ext>
            </a:extLst>
          </p:cNvPr>
          <p:cNvGraphicFramePr>
            <a:graphicFrameLocks noGrp="1"/>
          </p:cNvGraphicFramePr>
          <p:nvPr>
            <p:custDataLst>
              <p:tags r:id="rId4"/>
            </p:custDataLst>
            <p:extLst>
              <p:ext uri="{D42A27DB-BD31-4B8C-83A1-F6EECF244321}">
                <p14:modId xmlns:p14="http://schemas.microsoft.com/office/powerpoint/2010/main" val="664887190"/>
              </p:ext>
            </p:extLst>
          </p:nvPr>
        </p:nvGraphicFramePr>
        <p:xfrm>
          <a:off x="4962365" y="3538728"/>
          <a:ext cx="6540501" cy="3095625"/>
        </p:xfrm>
        <a:graphic>
          <a:graphicData uri="http://schemas.openxmlformats.org/drawingml/2006/table">
            <a:tbl>
              <a:tblPr>
                <a:tableStyleId>{5C22544A-7EE6-4342-B048-85BDC9FD1C3A}</a:tableStyleId>
              </a:tblPr>
              <a:tblGrid>
                <a:gridCol w="1039886">
                  <a:extLst>
                    <a:ext uri="{9D8B030D-6E8A-4147-A177-3AD203B41FA5}">
                      <a16:colId xmlns:a16="http://schemas.microsoft.com/office/drawing/2014/main" val="2824340218"/>
                    </a:ext>
                  </a:extLst>
                </a:gridCol>
                <a:gridCol w="900389">
                  <a:extLst>
                    <a:ext uri="{9D8B030D-6E8A-4147-A177-3AD203B41FA5}">
                      <a16:colId xmlns:a16="http://schemas.microsoft.com/office/drawing/2014/main" val="3959836012"/>
                    </a:ext>
                  </a:extLst>
                </a:gridCol>
                <a:gridCol w="979648">
                  <a:extLst>
                    <a:ext uri="{9D8B030D-6E8A-4147-A177-3AD203B41FA5}">
                      <a16:colId xmlns:a16="http://schemas.microsoft.com/office/drawing/2014/main" val="1849133715"/>
                    </a:ext>
                  </a:extLst>
                </a:gridCol>
                <a:gridCol w="1207916">
                  <a:extLst>
                    <a:ext uri="{9D8B030D-6E8A-4147-A177-3AD203B41FA5}">
                      <a16:colId xmlns:a16="http://schemas.microsoft.com/office/drawing/2014/main" val="2548395671"/>
                    </a:ext>
                  </a:extLst>
                </a:gridCol>
                <a:gridCol w="1207916">
                  <a:extLst>
                    <a:ext uri="{9D8B030D-6E8A-4147-A177-3AD203B41FA5}">
                      <a16:colId xmlns:a16="http://schemas.microsoft.com/office/drawing/2014/main" val="194310460"/>
                    </a:ext>
                  </a:extLst>
                </a:gridCol>
                <a:gridCol w="1204746">
                  <a:extLst>
                    <a:ext uri="{9D8B030D-6E8A-4147-A177-3AD203B41FA5}">
                      <a16:colId xmlns:a16="http://schemas.microsoft.com/office/drawing/2014/main" val="804634245"/>
                    </a:ext>
                  </a:extLst>
                </a:gridCol>
              </a:tblGrid>
              <a:tr h="200025">
                <a:tc>
                  <a:txBody>
                    <a:bodyPr/>
                    <a:lstStyle/>
                    <a:p>
                      <a:pPr algn="l" fontAlgn="b"/>
                      <a:r>
                        <a:rPr lang="fr-BE" sz="1200" u="none" strike="noStrike" noProof="0">
                          <a:effectLst/>
                        </a:rPr>
                        <a:t> </a:t>
                      </a:r>
                      <a:endParaRPr lang="fr-BE" sz="1200" b="1" i="1"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ctr"/>
                      <a:r>
                        <a:rPr lang="fr-BE" sz="1200" u="none" strike="noStrike" noProof="0">
                          <a:effectLst/>
                        </a:rPr>
                        <a:t>Security</a:t>
                      </a:r>
                      <a:endParaRPr lang="fr-BE" sz="1200" b="1" i="1" u="none" strike="noStrike" noProof="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200" u="none" strike="noStrike" noProof="0">
                          <a:effectLst/>
                        </a:rPr>
                        <a:t>Safety</a:t>
                      </a:r>
                      <a:endParaRPr lang="fr-BE" sz="1200" b="1" i="1" u="none" strike="noStrike" noProof="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200" u="none" strike="noStrike" noProof="0">
                          <a:effectLst/>
                        </a:rPr>
                        <a:t>Gold</a:t>
                      </a:r>
                      <a:endParaRPr lang="fr-BE" sz="1200" b="1" i="1" u="none" strike="noStrike" noProof="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200" u="none" strike="noStrike" noProof="0">
                          <a:effectLst/>
                        </a:rPr>
                        <a:t>Gold 24</a:t>
                      </a:r>
                      <a:endParaRPr lang="fr-BE" sz="1200" b="1" i="1" u="none" strike="noStrike" noProof="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200" u="none" strike="noStrike" noProof="0" dirty="0">
                          <a:effectLst/>
                        </a:rPr>
                        <a:t>36 mois</a:t>
                      </a:r>
                      <a:endParaRPr lang="fr-BE" sz="1200" b="1" i="1" u="none" strike="noStrike" noProof="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11373112"/>
                  </a:ext>
                </a:extLst>
              </a:tr>
              <a:tr h="190500">
                <a:tc>
                  <a:txBody>
                    <a:bodyPr/>
                    <a:lstStyle/>
                    <a:p>
                      <a:pPr algn="ctr" fontAlgn="ctr"/>
                      <a:r>
                        <a:rPr lang="fr-BE" sz="1100" u="none" strike="noStrike" noProof="0" dirty="0">
                          <a:effectLst/>
                        </a:rPr>
                        <a:t>Âge du véhicule</a:t>
                      </a:r>
                      <a:endParaRPr lang="fr-BE" sz="1100" b="1" i="1"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noProof="0" dirty="0">
                          <a:effectLst/>
                        </a:rPr>
                        <a:t>&lt; 5 ans</a:t>
                      </a:r>
                      <a:endParaRPr lang="fr-BE" sz="1100" b="0" i="1"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noProof="0" dirty="0">
                          <a:effectLst/>
                        </a:rPr>
                        <a:t>&lt; 2 ans</a:t>
                      </a:r>
                      <a:endParaRPr lang="fr-BE" sz="1100" b="0" i="1"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noProof="0" dirty="0">
                          <a:effectLst/>
                        </a:rPr>
                        <a:t>Véhicule neuf</a:t>
                      </a:r>
                      <a:endParaRPr lang="fr-BE" sz="1100" b="0" i="1"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noProof="0" dirty="0">
                          <a:effectLst/>
                        </a:rPr>
                        <a:t>Véhicule neuf</a:t>
                      </a:r>
                      <a:endParaRPr lang="fr-BE" sz="1100" b="0" i="1"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b"/>
                      <a:r>
                        <a:rPr lang="fr-BE" sz="1100" b="0" i="0" u="none" strike="noStrike" noProof="0" dirty="0">
                          <a:solidFill>
                            <a:srgbClr val="000000"/>
                          </a:solidFill>
                          <a:effectLst/>
                          <a:latin typeface="Calibri" panose="020F0502020204030204" pitchFamily="34" charset="0"/>
                        </a:rPr>
                        <a:t>Véhicule neuf</a:t>
                      </a:r>
                    </a:p>
                  </a:txBody>
                  <a:tcPr marL="9525" marR="9525" marT="9525" marB="0" anchor="b"/>
                </a:tc>
                <a:extLst>
                  <a:ext uri="{0D108BD9-81ED-4DB2-BD59-A6C34878D82A}">
                    <a16:rowId xmlns:a16="http://schemas.microsoft.com/office/drawing/2014/main" val="3241891054"/>
                  </a:ext>
                </a:extLst>
              </a:tr>
              <a:tr h="1143000">
                <a:tc>
                  <a:txBody>
                    <a:bodyPr/>
                    <a:lstStyle/>
                    <a:p>
                      <a:pPr algn="ctr" fontAlgn="ctr"/>
                      <a:r>
                        <a:rPr lang="fr-BE" sz="1100" u="none" strike="noStrike" noProof="0" dirty="0">
                          <a:effectLst/>
                        </a:rPr>
                        <a:t>Amortissement</a:t>
                      </a:r>
                      <a:endParaRPr lang="fr-BE" sz="1100" b="1" i="1"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noProof="0" dirty="0">
                          <a:effectLst/>
                        </a:rPr>
                        <a:t>  -1,5 %/mois</a:t>
                      </a:r>
                      <a:endParaRPr lang="fr-BE" sz="1100" b="0" i="1"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noProof="0" dirty="0">
                          <a:effectLst/>
                        </a:rPr>
                        <a:t>100 % jusqu’à 6 mois, 1 % à partir du 7e mois, 1,5 % à partir du 36</a:t>
                      </a:r>
                      <a:r>
                        <a:rPr lang="fr-BE" sz="1100" u="none" strike="noStrike" baseline="30000" noProof="0" dirty="0">
                          <a:effectLst/>
                        </a:rPr>
                        <a:t>e</a:t>
                      </a:r>
                      <a:r>
                        <a:rPr lang="fr-BE" sz="1100" u="none" strike="noStrike" noProof="0" dirty="0">
                          <a:effectLst/>
                        </a:rPr>
                        <a:t> mois</a:t>
                      </a:r>
                      <a:endParaRPr lang="fr-BE" sz="1100" b="0" i="1"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noProof="0" dirty="0">
                          <a:effectLst/>
                        </a:rPr>
                        <a:t>100 % jusqu’au 18e mois, 1,5 % à partir du 19</a:t>
                      </a:r>
                      <a:r>
                        <a:rPr lang="fr-BE" sz="1100" u="none" strike="noStrike" baseline="30000" noProof="0" dirty="0">
                          <a:effectLst/>
                        </a:rPr>
                        <a:t>e</a:t>
                      </a:r>
                      <a:r>
                        <a:rPr lang="fr-BE" sz="1100" u="none" strike="noStrike" noProof="0" dirty="0">
                          <a:effectLst/>
                        </a:rPr>
                        <a:t> mois</a:t>
                      </a:r>
                      <a:endParaRPr lang="fr-BE" sz="1100" b="0" i="1"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noProof="0" dirty="0">
                          <a:effectLst/>
                        </a:rPr>
                        <a:t>100 % jusqu’au 24</a:t>
                      </a:r>
                      <a:r>
                        <a:rPr lang="fr-BE" sz="1100" u="none" strike="noStrike" baseline="30000" noProof="0" dirty="0">
                          <a:effectLst/>
                        </a:rPr>
                        <a:t>e</a:t>
                      </a:r>
                      <a:r>
                        <a:rPr lang="fr-BE" sz="1100" u="none" strike="noStrike" noProof="0" dirty="0">
                          <a:effectLst/>
                        </a:rPr>
                        <a:t> mois, 1 % à partir du 25</a:t>
                      </a:r>
                      <a:r>
                        <a:rPr lang="fr-BE" sz="1100" u="none" strike="noStrike" baseline="30000" noProof="0" dirty="0">
                          <a:effectLst/>
                        </a:rPr>
                        <a:t>e</a:t>
                      </a:r>
                      <a:r>
                        <a:rPr lang="fr-BE" sz="1100" u="none" strike="noStrike" noProof="0" dirty="0">
                          <a:effectLst/>
                        </a:rPr>
                        <a:t> mois</a:t>
                      </a:r>
                      <a:endParaRPr lang="fr-BE" sz="1100" b="0" i="1"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BE" sz="1100" u="none" strike="noStrike" noProof="0" dirty="0">
                          <a:effectLst/>
                        </a:rPr>
                        <a:t>100 % jusqu’au 36</a:t>
                      </a:r>
                      <a:r>
                        <a:rPr lang="fr-BE" sz="1100" u="none" strike="noStrike" baseline="30000" noProof="0" dirty="0">
                          <a:effectLst/>
                        </a:rPr>
                        <a:t>e</a:t>
                      </a:r>
                      <a:r>
                        <a:rPr lang="fr-BE" sz="1100" u="none" strike="noStrike" noProof="0" dirty="0">
                          <a:effectLst/>
                        </a:rPr>
                        <a:t> mois, 1 % à partir du 37</a:t>
                      </a:r>
                      <a:r>
                        <a:rPr lang="fr-BE" sz="1100" u="none" strike="noStrike" baseline="30000" noProof="0" dirty="0">
                          <a:effectLst/>
                        </a:rPr>
                        <a:t>e</a:t>
                      </a:r>
                      <a:r>
                        <a:rPr lang="fr-BE" sz="1100" u="none" strike="noStrike" noProof="0" dirty="0">
                          <a:effectLst/>
                        </a:rPr>
                        <a:t> mois</a:t>
                      </a:r>
                      <a:endParaRPr lang="fr-BE" sz="1100" b="0" i="1" u="none" strike="noStrike" noProof="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57294434"/>
                  </a:ext>
                </a:extLst>
              </a:tr>
              <a:tr h="409575">
                <a:tc rowSpan="4">
                  <a:txBody>
                    <a:bodyPr/>
                    <a:lstStyle/>
                    <a:p>
                      <a:pPr algn="ctr" fontAlgn="ctr"/>
                      <a:r>
                        <a:rPr lang="fr-BE" sz="1100" u="none" strike="noStrike" noProof="0" dirty="0">
                          <a:effectLst/>
                        </a:rPr>
                        <a:t>Atouts spéciaux</a:t>
                      </a:r>
                      <a:endParaRPr lang="fr-BE" sz="1100" b="1" i="1" u="none" strike="noStrike" noProof="0" dirty="0">
                        <a:solidFill>
                          <a:srgbClr val="000000"/>
                        </a:solidFill>
                        <a:effectLst/>
                        <a:latin typeface="Calibri" panose="020F0502020204030204" pitchFamily="34" charset="0"/>
                      </a:endParaRPr>
                    </a:p>
                  </a:txBody>
                  <a:tcPr marL="9525" marR="9525" marT="9525" marB="0" anchor="ctr"/>
                </a:tc>
                <a:tc gridSpan="5">
                  <a:txBody>
                    <a:bodyPr/>
                    <a:lstStyle/>
                    <a:p>
                      <a:pPr algn="ctr" fontAlgn="ctr"/>
                      <a:r>
                        <a:rPr lang="fr-BE" sz="1100" u="none" strike="noStrike" noProof="0" dirty="0">
                          <a:effectLst/>
                        </a:rPr>
                        <a:t>Indemnisation de 35€/jour (max. 20 jours) pour le vol</a:t>
                      </a:r>
                      <a:endParaRPr lang="fr-BE" sz="1100" b="0" i="1" u="none" strike="noStrike" noProof="0" dirty="0">
                        <a:solidFill>
                          <a:srgbClr val="000000"/>
                        </a:solidFill>
                        <a:effectLst/>
                        <a:latin typeface="Calibri" panose="020F0502020204030204" pitchFamily="34" charset="0"/>
                      </a:endParaRPr>
                    </a:p>
                  </a:txBody>
                  <a:tcPr marL="9525" marR="9525" marT="9525"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876037186"/>
                  </a:ext>
                </a:extLst>
              </a:tr>
              <a:tr h="190500">
                <a:tc vMerge="1">
                  <a:txBody>
                    <a:bodyPr/>
                    <a:lstStyle/>
                    <a:p>
                      <a:endParaRPr lang="nl-BE"/>
                    </a:p>
                  </a:txBody>
                  <a:tcPr/>
                </a:tc>
                <a:tc gridSpan="5">
                  <a:txBody>
                    <a:bodyPr/>
                    <a:lstStyle/>
                    <a:p>
                      <a:pPr algn="ctr" fontAlgn="b"/>
                      <a:r>
                        <a:rPr lang="fr-BE" sz="1100" u="none" strike="noStrike" noProof="0" dirty="0">
                          <a:effectLst/>
                        </a:rPr>
                        <a:t>Assurance antivol et immatriculation gratuite</a:t>
                      </a:r>
                      <a:endParaRPr lang="fr-BE" sz="1100" b="0" i="1" u="none" strike="noStrike" noProof="0" dirty="0">
                        <a:solidFill>
                          <a:srgbClr val="000000"/>
                        </a:solidFill>
                        <a:effectLst/>
                        <a:latin typeface="Calibri" panose="020F0502020204030204" pitchFamily="34" charset="0"/>
                      </a:endParaRPr>
                    </a:p>
                  </a:txBody>
                  <a:tcPr marL="9525" marR="9525" marT="9525" marB="0" anchor="b"/>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418443028"/>
                  </a:ext>
                </a:extLst>
              </a:tr>
              <a:tr h="371475">
                <a:tc vMerge="1">
                  <a:txBody>
                    <a:bodyPr/>
                    <a:lstStyle/>
                    <a:p>
                      <a:endParaRPr lang="nl-BE"/>
                    </a:p>
                  </a:txBody>
                  <a:tcPr/>
                </a:tc>
                <a:tc gridSpan="5">
                  <a:txBody>
                    <a:bodyPr/>
                    <a:lstStyle/>
                    <a:p>
                      <a:pPr algn="ctr" fontAlgn="ctr"/>
                      <a:r>
                        <a:rPr lang="fr-BE" sz="1100" u="none" strike="noStrike" noProof="0" dirty="0">
                          <a:effectLst/>
                        </a:rPr>
                        <a:t>Indemnisation en perte totale si les coûts &gt; 2/3 de la valeur assurée.</a:t>
                      </a:r>
                      <a:endParaRPr lang="fr-BE" sz="1100" b="0" i="1" u="none" strike="noStrike" noProof="0" dirty="0">
                        <a:solidFill>
                          <a:srgbClr val="000000"/>
                        </a:solidFill>
                        <a:effectLst/>
                        <a:latin typeface="Calibri" panose="020F0502020204030204" pitchFamily="34" charset="0"/>
                      </a:endParaRPr>
                    </a:p>
                  </a:txBody>
                  <a:tcPr marL="9525" marR="9525" marT="9525"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536855160"/>
                  </a:ext>
                </a:extLst>
              </a:tr>
              <a:tr h="590550">
                <a:tc vMerge="1">
                  <a:txBody>
                    <a:bodyPr/>
                    <a:lstStyle/>
                    <a:p>
                      <a:endParaRPr lang="nl-BE"/>
                    </a:p>
                  </a:txBody>
                  <a:tcPr/>
                </a:tc>
                <a:tc gridSpan="5">
                  <a:txBody>
                    <a:bodyPr/>
                    <a:lstStyle/>
                    <a:p>
                      <a:pPr algn="ctr" fontAlgn="ctr"/>
                      <a:r>
                        <a:rPr lang="fr-BE" sz="1100" u="none" strike="noStrike" noProof="0" dirty="0">
                          <a:effectLst/>
                        </a:rPr>
                        <a:t>Mauvais carburant sans dommage mécanique : indemnisation pour le remorquage jusqu’au garage sans franchise</a:t>
                      </a:r>
                      <a:endParaRPr lang="fr-BE" sz="1100" b="0" i="1" u="none" strike="noStrike" noProof="0" dirty="0">
                        <a:solidFill>
                          <a:srgbClr val="000000"/>
                        </a:solidFill>
                        <a:effectLst/>
                        <a:latin typeface="Calibri" panose="020F0502020204030204" pitchFamily="34" charset="0"/>
                      </a:endParaRPr>
                    </a:p>
                  </a:txBody>
                  <a:tcPr marL="9525" marR="9525" marT="9525"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695194943"/>
                  </a:ext>
                </a:extLst>
              </a:tr>
            </a:tbl>
          </a:graphicData>
        </a:graphic>
      </p:graphicFrame>
      <p:sp>
        <p:nvSpPr>
          <p:cNvPr id="4" name="Rectangle 3">
            <a:extLst>
              <a:ext uri="{FF2B5EF4-FFF2-40B4-BE49-F238E27FC236}">
                <a16:creationId xmlns:a16="http://schemas.microsoft.com/office/drawing/2014/main" id="{40661386-F491-4E1B-8718-FAA092EA3B14}"/>
              </a:ext>
            </a:extLst>
          </p:cNvPr>
          <p:cNvSpPr/>
          <p:nvPr>
            <p:custDataLst>
              <p:tags r:id="rId5"/>
            </p:custDataLst>
          </p:nvPr>
        </p:nvSpPr>
        <p:spPr>
          <a:xfrm>
            <a:off x="4962365" y="3557107"/>
            <a:ext cx="6540501" cy="3095625"/>
          </a:xfrm>
          <a:prstGeom prst="rect">
            <a:avLst/>
          </a:prstGeom>
          <a:noFill/>
          <a:ln>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Rectangle 2">
            <a:extLst>
              <a:ext uri="{FF2B5EF4-FFF2-40B4-BE49-F238E27FC236}">
                <a16:creationId xmlns:a16="http://schemas.microsoft.com/office/drawing/2014/main" id="{26C91BFE-4307-4868-B9C2-1839A3F38788}"/>
              </a:ext>
            </a:extLst>
          </p:cNvPr>
          <p:cNvSpPr/>
          <p:nvPr>
            <p:custDataLst>
              <p:tags r:id="rId6"/>
            </p:custDataLst>
          </p:nvPr>
        </p:nvSpPr>
        <p:spPr>
          <a:xfrm>
            <a:off x="10302844" y="3547872"/>
            <a:ext cx="1204110" cy="418723"/>
          </a:xfrm>
          <a:prstGeom prst="rect">
            <a:avLst/>
          </a:prstGeom>
          <a:noFill/>
          <a:ln w="38100">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Star: 5 Points 7">
            <a:extLst>
              <a:ext uri="{FF2B5EF4-FFF2-40B4-BE49-F238E27FC236}">
                <a16:creationId xmlns:a16="http://schemas.microsoft.com/office/drawing/2014/main" id="{989F5ADE-FA05-4719-9A5C-E7B8BB5176CC}"/>
              </a:ext>
            </a:extLst>
          </p:cNvPr>
          <p:cNvSpPr/>
          <p:nvPr>
            <p:custDataLst>
              <p:tags r:id="rId7"/>
            </p:custDataLst>
          </p:nvPr>
        </p:nvSpPr>
        <p:spPr>
          <a:xfrm>
            <a:off x="11305414" y="3252576"/>
            <a:ext cx="545326" cy="513801"/>
          </a:xfrm>
          <a:prstGeom prst="star5">
            <a:avLst/>
          </a:prstGeom>
          <a:solidFill>
            <a:srgbClr val="00B050"/>
          </a:solid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dirty="0"/>
          </a:p>
        </p:txBody>
      </p:sp>
      <p:sp>
        <p:nvSpPr>
          <p:cNvPr id="9" name="Oval 8">
            <a:extLst>
              <a:ext uri="{FF2B5EF4-FFF2-40B4-BE49-F238E27FC236}">
                <a16:creationId xmlns:a16="http://schemas.microsoft.com/office/drawing/2014/main" id="{0FAFB4C9-146C-414E-A20E-026375E4CEF7}"/>
              </a:ext>
            </a:extLst>
          </p:cNvPr>
          <p:cNvSpPr/>
          <p:nvPr>
            <p:custDataLst>
              <p:tags r:id="rId8"/>
            </p:custDataLst>
          </p:nvPr>
        </p:nvSpPr>
        <p:spPr>
          <a:xfrm rot="20544010">
            <a:off x="1350748" y="4712578"/>
            <a:ext cx="3132787" cy="1399592"/>
          </a:xfrm>
          <a:prstGeom prst="ellipse">
            <a:avLst/>
          </a:prstGeom>
          <a:solidFill>
            <a:srgbClr val="F86200"/>
          </a:solidFill>
          <a:ln>
            <a:noFill/>
          </a:ln>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All-in </a:t>
            </a:r>
            <a:r>
              <a:rPr lang="nl-BE" dirty="0" err="1"/>
              <a:t>One</a:t>
            </a:r>
            <a:endParaRPr lang="nl-BE" dirty="0"/>
          </a:p>
          <a:p>
            <a:pPr algn="ctr"/>
            <a:r>
              <a:rPr lang="nl-BE" dirty="0" err="1"/>
              <a:t>avec</a:t>
            </a:r>
            <a:r>
              <a:rPr lang="nl-BE" dirty="0"/>
              <a:t> </a:t>
            </a:r>
            <a:r>
              <a:rPr lang="nl-BE" dirty="0" err="1"/>
              <a:t>avantages</a:t>
            </a:r>
            <a:r>
              <a:rPr lang="nl-BE" dirty="0"/>
              <a:t> franchise</a:t>
            </a:r>
          </a:p>
        </p:txBody>
      </p:sp>
      <p:sp>
        <p:nvSpPr>
          <p:cNvPr id="10" name="TextBox 9">
            <a:extLst>
              <a:ext uri="{FF2B5EF4-FFF2-40B4-BE49-F238E27FC236}">
                <a16:creationId xmlns:a16="http://schemas.microsoft.com/office/drawing/2014/main" id="{2DD4A408-DB31-49D6-B0D2-381FB600D14A}"/>
              </a:ext>
            </a:extLst>
          </p:cNvPr>
          <p:cNvSpPr txBox="1"/>
          <p:nvPr>
            <p:custDataLst>
              <p:tags r:id="rId9"/>
            </p:custDataLst>
          </p:nvPr>
        </p:nvSpPr>
        <p:spPr>
          <a:xfrm>
            <a:off x="3974472" y="176687"/>
            <a:ext cx="914400" cy="914400"/>
          </a:xfrm>
          <a:prstGeom prst="rect">
            <a:avLst/>
          </a:prstGeom>
          <a:noFill/>
        </p:spPr>
        <p:txBody>
          <a:bodyPr wrap="none" lIns="0" tIns="0" rIns="0" bIns="0" rtlCol="0" anchor="t" anchorCtr="0">
            <a:noAutofit/>
          </a:bodyPr>
          <a:lstStyle/>
          <a:p>
            <a:pPr algn="l"/>
            <a:endParaRPr lang="nl-BE" sz="1600" dirty="0">
              <a:solidFill>
                <a:schemeClr val="bg1"/>
              </a:solidFill>
            </a:endParaRPr>
          </a:p>
        </p:txBody>
      </p:sp>
    </p:spTree>
    <p:extLst>
      <p:ext uri="{BB962C8B-B14F-4D97-AF65-F5344CB8AC3E}">
        <p14:creationId xmlns:p14="http://schemas.microsoft.com/office/powerpoint/2010/main" val="272368417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custDataLst>
              <p:tags r:id="rId1"/>
            </p:custDataLst>
          </p:nvPr>
        </p:nvSpPr>
        <p:spPr>
          <a:xfrm>
            <a:off x="1090728" y="2228882"/>
            <a:ext cx="10962168" cy="2400235"/>
          </a:xfrm>
        </p:spPr>
        <p:txBody>
          <a:bodyPr/>
          <a:lstStyle/>
          <a:p>
            <a:r>
              <a:rPr lang="de-DE" sz="6600" dirty="0"/>
              <a:t>4. P&amp;C </a:t>
            </a:r>
            <a:r>
              <a:rPr lang="de-DE" sz="6600" dirty="0">
                <a:solidFill>
                  <a:srgbClr val="13A0D3"/>
                </a:solidFill>
              </a:rPr>
              <a:t>Approche PME</a:t>
            </a:r>
          </a:p>
        </p:txBody>
      </p:sp>
      <p:sp>
        <p:nvSpPr>
          <p:cNvPr id="4" name="TextBox 3">
            <a:extLst>
              <a:ext uri="{FF2B5EF4-FFF2-40B4-BE49-F238E27FC236}">
                <a16:creationId xmlns:a16="http://schemas.microsoft.com/office/drawing/2014/main" id="{87A33637-10B4-4398-8BA2-01BC7291B7E7}"/>
              </a:ext>
            </a:extLst>
          </p:cNvPr>
          <p:cNvSpPr txBox="1"/>
          <p:nvPr>
            <p:custDataLst>
              <p:tags r:id="rId2"/>
            </p:custDataLst>
          </p:nvPr>
        </p:nvSpPr>
        <p:spPr>
          <a:xfrm>
            <a:off x="3741910" y="5117175"/>
            <a:ext cx="6096000" cy="584775"/>
          </a:xfrm>
          <a:prstGeom prst="rect">
            <a:avLst/>
          </a:prstGeom>
          <a:noFill/>
        </p:spPr>
        <p:txBody>
          <a:bodyPr wrap="square">
            <a:spAutoFit/>
          </a:bodyPr>
          <a:lstStyle/>
          <a:p>
            <a:pPr marL="285750" indent="-285750">
              <a:buFont typeface="Wingdings" panose="05000000000000000000" pitchFamily="2" charset="2"/>
              <a:buChar char="ü"/>
            </a:pPr>
            <a:r>
              <a:rPr lang="fr-BE" sz="3200" dirty="0"/>
              <a:t>SME Value Chain</a:t>
            </a:r>
            <a:endParaRPr lang="nl-BE" sz="3200" dirty="0"/>
          </a:p>
        </p:txBody>
      </p:sp>
    </p:spTree>
    <p:extLst>
      <p:ext uri="{BB962C8B-B14F-4D97-AF65-F5344CB8AC3E}">
        <p14:creationId xmlns:p14="http://schemas.microsoft.com/office/powerpoint/2010/main" val="271040142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28435B2-44EB-4D91-BA61-E288EF9F8394}"/>
              </a:ext>
            </a:extLst>
          </p:cNvPr>
          <p:cNvSpPr>
            <a:spLocks noGrp="1"/>
          </p:cNvSpPr>
          <p:nvPr>
            <p:ph type="title"/>
            <p:custDataLst>
              <p:tags r:id="rId1"/>
            </p:custDataLst>
          </p:nvPr>
        </p:nvSpPr>
        <p:spPr>
          <a:xfrm>
            <a:off x="479424" y="535766"/>
            <a:ext cx="9324974" cy="932854"/>
          </a:xfrm>
        </p:spPr>
        <p:txBody>
          <a:bodyPr/>
          <a:lstStyle/>
          <a:p>
            <a:r>
              <a:rPr lang="de-DE" dirty="0"/>
              <a:t>SME </a:t>
            </a:r>
            <a:r>
              <a:rPr lang="de-DE" dirty="0">
                <a:solidFill>
                  <a:srgbClr val="13A0D3"/>
                </a:solidFill>
              </a:rPr>
              <a:t>Value Chain</a:t>
            </a:r>
          </a:p>
        </p:txBody>
      </p:sp>
      <p:sp>
        <p:nvSpPr>
          <p:cNvPr id="17" name="Inhaltsplatzhalter 16">
            <a:extLst>
              <a:ext uri="{FF2B5EF4-FFF2-40B4-BE49-F238E27FC236}">
                <a16:creationId xmlns:a16="http://schemas.microsoft.com/office/drawing/2014/main" id="{FC237C14-376C-4763-B772-90837B09F172}"/>
              </a:ext>
            </a:extLst>
          </p:cNvPr>
          <p:cNvSpPr>
            <a:spLocks noGrp="1"/>
          </p:cNvSpPr>
          <p:nvPr>
            <p:ph idx="1"/>
            <p:custDataLst>
              <p:tags r:id="rId2"/>
            </p:custDataLst>
          </p:nvPr>
        </p:nvSpPr>
        <p:spPr>
          <a:xfrm>
            <a:off x="479424" y="1250156"/>
            <a:ext cx="11233151" cy="4357687"/>
          </a:xfrm>
        </p:spPr>
        <p:txBody>
          <a:bodyPr/>
          <a:lstStyle/>
          <a:p>
            <a:r>
              <a:rPr lang="fr-BE" sz="1800" dirty="0"/>
              <a:t>Nos ambitions pour les PME en P&amp;C (Belgique)</a:t>
            </a:r>
          </a:p>
          <a:p>
            <a:r>
              <a:rPr lang="fr-BE" sz="1800" dirty="0"/>
              <a:t> </a:t>
            </a:r>
          </a:p>
          <a:p>
            <a:pPr marL="342900" indent="-342900">
              <a:buClr>
                <a:srgbClr val="13A0D3"/>
              </a:buClr>
              <a:buFont typeface="Wingdings" panose="05000000000000000000" pitchFamily="2" charset="2"/>
              <a:buChar char="§"/>
            </a:pPr>
            <a:r>
              <a:rPr lang="fr-BE" sz="1800" b="1" dirty="0"/>
              <a:t>Focus PME </a:t>
            </a:r>
            <a:r>
              <a:rPr lang="fr-BE" sz="1800" dirty="0"/>
              <a:t>: Nous avons adapté notre organisation afin que tous nos départements collaborent plus intensément pour le client PME. Tout le monde </a:t>
            </a:r>
            <a:r>
              <a:rPr lang="fr-BE" sz="1800" dirty="0">
                <a:solidFill>
                  <a:srgbClr val="063C85"/>
                </a:solidFill>
              </a:rPr>
              <a:t>(ventes, opérations, </a:t>
            </a:r>
            <a:r>
              <a:rPr lang="fr-BE" sz="1800" b="0" i="0" u="none" strike="noStrike" kern="1200" baseline="0" dirty="0">
                <a:solidFill>
                  <a:srgbClr val="063C85"/>
                </a:solidFill>
                <a:latin typeface="Arial" panose="020B0604020202020204" pitchFamily="34" charset="0"/>
              </a:rPr>
              <a:t>départements techniques, sinistres, marketing) </a:t>
            </a:r>
            <a:r>
              <a:rPr lang="fr-BE" sz="1800" dirty="0"/>
              <a:t>travaille en étroite collaboration dès le début pour obtenir un meilleur résultat final.</a:t>
            </a:r>
          </a:p>
          <a:p>
            <a:pPr lvl="0">
              <a:buClr>
                <a:srgbClr val="13A0D3"/>
              </a:buClr>
            </a:pPr>
            <a:endParaRPr lang="fr-BE" sz="1800" dirty="0"/>
          </a:p>
          <a:p>
            <a:pPr marL="342900" lvl="0" indent="-342900">
              <a:buClr>
                <a:srgbClr val="13A0D3"/>
              </a:buClr>
              <a:buFont typeface="Wingdings" panose="05000000000000000000" pitchFamily="2" charset="2"/>
              <a:buChar char="§"/>
            </a:pPr>
            <a:r>
              <a:rPr lang="fr-BE" sz="1800" b="1" dirty="0"/>
              <a:t>Résultat </a:t>
            </a:r>
            <a:r>
              <a:rPr lang="fr-BE" sz="1800" dirty="0"/>
              <a:t>: une attention toujours plus accrue pour le client PME.</a:t>
            </a:r>
            <a:br>
              <a:rPr lang="fr-BE" sz="1800" dirty="0"/>
            </a:br>
            <a:endParaRPr lang="fr-BE" sz="1800" dirty="0"/>
          </a:p>
          <a:p>
            <a:pPr marL="742950" lvl="1" indent="-285750">
              <a:buClr>
                <a:srgbClr val="007AB3"/>
              </a:buClr>
              <a:buFont typeface="Wingdings" panose="05000000000000000000" pitchFamily="2" charset="2"/>
              <a:buChar char="Ø"/>
            </a:pPr>
            <a:r>
              <a:rPr lang="fr-BE" sz="1800" dirty="0"/>
              <a:t>Une </a:t>
            </a:r>
            <a:r>
              <a:rPr lang="fr-BE" sz="1800" b="1" dirty="0"/>
              <a:t>analyse</a:t>
            </a:r>
            <a:r>
              <a:rPr lang="fr-BE" sz="1800" dirty="0"/>
              <a:t> étendue et suivie de ce qui se passe dans le segment PME avec comme avantages :</a:t>
            </a:r>
            <a:br>
              <a:rPr lang="fr-BE" sz="1800" dirty="0"/>
            </a:br>
            <a:endParaRPr lang="fr-BE" sz="1800" dirty="0"/>
          </a:p>
          <a:p>
            <a:pPr marL="1447800" lvl="4" indent="-285750">
              <a:lnSpc>
                <a:spcPct val="150000"/>
              </a:lnSpc>
              <a:buClr>
                <a:srgbClr val="007AB3"/>
              </a:buClr>
              <a:buFont typeface="Arial" panose="020B0604020202020204" pitchFamily="34" charset="0"/>
              <a:buChar char="•"/>
            </a:pPr>
            <a:r>
              <a:rPr lang="fr-BE" sz="1800" dirty="0"/>
              <a:t>Une réponse plus rapide à l’évolution des conditions et des souhaits du marché</a:t>
            </a:r>
            <a:endParaRPr lang="fr-BE" sz="1800" dirty="0">
              <a:effectLst/>
              <a:latin typeface="Arial" panose="020B0604020202020204" pitchFamily="34" charset="0"/>
            </a:endParaRPr>
          </a:p>
          <a:p>
            <a:pPr marL="1447800" lvl="4" indent="-285750">
              <a:lnSpc>
                <a:spcPct val="150000"/>
              </a:lnSpc>
              <a:buClr>
                <a:srgbClr val="007AB3"/>
              </a:buClr>
              <a:buFont typeface="Arial" panose="020B0604020202020204" pitchFamily="34" charset="0"/>
              <a:buChar char="•"/>
            </a:pPr>
            <a:r>
              <a:rPr lang="fr-BE" sz="1800" dirty="0"/>
              <a:t>Un échange plus efficace entre toutes les parties autour de la table</a:t>
            </a:r>
          </a:p>
          <a:p>
            <a:pPr marL="1447800" lvl="4" indent="-285750">
              <a:lnSpc>
                <a:spcPct val="150000"/>
              </a:lnSpc>
              <a:buClr>
                <a:srgbClr val="007AB3"/>
              </a:buClr>
              <a:buFont typeface="Arial" panose="020B0604020202020204" pitchFamily="34" charset="0"/>
              <a:buChar char="•"/>
            </a:pPr>
            <a:r>
              <a:rPr lang="fr-BE" sz="1800" dirty="0"/>
              <a:t>Un service plus efficace pour les clients et les courtiers comme objectif final</a:t>
            </a:r>
            <a:br>
              <a:rPr lang="fr-BE" sz="1800" dirty="0"/>
            </a:br>
            <a:endParaRPr lang="fr-BE" sz="1800" dirty="0"/>
          </a:p>
          <a:p>
            <a:pPr marL="742950" lvl="1" indent="-285750">
              <a:buClr>
                <a:srgbClr val="007AB3"/>
              </a:buClr>
              <a:buFont typeface="Wingdings" panose="05000000000000000000" pitchFamily="2" charset="2"/>
              <a:buChar char="Ø"/>
            </a:pPr>
            <a:r>
              <a:rPr lang="fr-BE" sz="1800" b="1" dirty="0"/>
              <a:t>Une feuille de route PME </a:t>
            </a:r>
            <a:r>
              <a:rPr lang="fr-BE" sz="1800" dirty="0"/>
              <a:t>spécifique reprenant tous les projets nous permettant de progresser comme assureur </a:t>
            </a:r>
            <a:r>
              <a:rPr lang="fr-FR" sz="1800" dirty="0"/>
              <a:t>reconnu comme spécialiste en assurances pour les PME </a:t>
            </a:r>
            <a:br>
              <a:rPr lang="fr-BE" sz="1800" dirty="0"/>
            </a:br>
            <a:endParaRPr lang="fr-BE" sz="1800" dirty="0"/>
          </a:p>
        </p:txBody>
      </p:sp>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custDataLst>
              <p:tags r:id="rId3"/>
            </p:custDataLst>
          </p:nvPr>
        </p:nvSpPr>
        <p:spPr/>
        <p:txBody>
          <a:bodyPr/>
          <a:lstStyle/>
          <a:p>
            <a:fld id="{56C449F3-BD9D-48DC-BFF1-0F66671DA7C6}" type="slidenum">
              <a:rPr lang="de-DE" smtClean="0"/>
              <a:pPr/>
              <a:t>27</a:t>
            </a:fld>
            <a:endParaRPr lang="de-DE"/>
          </a:p>
        </p:txBody>
      </p:sp>
    </p:spTree>
    <p:extLst>
      <p:ext uri="{BB962C8B-B14F-4D97-AF65-F5344CB8AC3E}">
        <p14:creationId xmlns:p14="http://schemas.microsoft.com/office/powerpoint/2010/main" val="257636400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09CB10A-19A8-40F8-A0A8-7667CD8F9D29}"/>
              </a:ext>
            </a:extLst>
          </p:cNvPr>
          <p:cNvSpPr>
            <a:spLocks noGrp="1"/>
          </p:cNvSpPr>
          <p:nvPr>
            <p:ph type="sldNum" sz="quarter" idx="17"/>
            <p:custDataLst>
              <p:tags r:id="rId1"/>
            </p:custDataLst>
          </p:nvPr>
        </p:nvSpPr>
        <p:spPr>
          <a:xfrm>
            <a:off x="11443580" y="6372000"/>
            <a:ext cx="268995" cy="144000"/>
          </a:xfrm>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0F96B16C-3F5F-44BC-AFCC-8CBCBD90898D}"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28</a:t>
            </a:fld>
            <a:endParaRPr kumimoji="0" lang="de-DE" sz="800" b="1" i="0" u="none" strike="noStrike" kern="1200" cap="none" spc="0" normalizeH="0" baseline="0" noProof="0">
              <a:ln>
                <a:noFill/>
              </a:ln>
              <a:solidFill>
                <a:srgbClr val="003781"/>
              </a:solidFill>
              <a:effectLst/>
              <a:uLnTx/>
              <a:uFillTx/>
              <a:latin typeface="Arial" panose="020B0604020202020204"/>
              <a:ea typeface="+mn-ea"/>
              <a:cs typeface="+mn-cs"/>
            </a:endParaRPr>
          </a:p>
        </p:txBody>
      </p:sp>
      <p:sp>
        <p:nvSpPr>
          <p:cNvPr id="7" name="Inhaltsplatzhalter 6">
            <a:extLst>
              <a:ext uri="{FF2B5EF4-FFF2-40B4-BE49-F238E27FC236}">
                <a16:creationId xmlns:a16="http://schemas.microsoft.com/office/drawing/2014/main" id="{ECBAD7FB-1C8C-44B4-8C0D-DAD98BBC1D33}"/>
              </a:ext>
            </a:extLst>
          </p:cNvPr>
          <p:cNvSpPr>
            <a:spLocks noGrp="1"/>
          </p:cNvSpPr>
          <p:nvPr>
            <p:ph type="body" sz="quarter" idx="18"/>
            <p:custDataLst>
              <p:tags r:id="rId2"/>
            </p:custDataLst>
          </p:nvPr>
        </p:nvSpPr>
        <p:spPr>
          <a:xfrm>
            <a:off x="1346886" y="1018138"/>
            <a:ext cx="10006914" cy="556096"/>
          </a:xfrm>
        </p:spPr>
        <p:txBody>
          <a:bodyPr/>
          <a:lstStyle/>
          <a:p>
            <a:r>
              <a:rPr lang="en-US" cap="none" dirty="0"/>
              <a:t>“We secure your future”…</a:t>
            </a:r>
            <a:r>
              <a:rPr lang="en-US" cap="none" dirty="0" err="1">
                <a:solidFill>
                  <a:srgbClr val="13A0D3"/>
                </a:solidFill>
              </a:rPr>
              <a:t>aussi</a:t>
            </a:r>
            <a:r>
              <a:rPr lang="en-US" cap="none" dirty="0">
                <a:solidFill>
                  <a:srgbClr val="13A0D3"/>
                </a:solidFill>
              </a:rPr>
              <a:t> pour les PME !</a:t>
            </a:r>
          </a:p>
          <a:p>
            <a:pPr algn="ctr"/>
            <a:br>
              <a:rPr kumimoji="0" lang="nl-BE" sz="1400" b="1" i="0" u="none" strike="noStrike" kern="1200" cap="none" spc="0" normalizeH="0" baseline="0" noProof="0" dirty="0">
                <a:ln>
                  <a:noFill/>
                </a:ln>
                <a:effectLst/>
                <a:uLnTx/>
                <a:uFillTx/>
                <a:latin typeface="Arial" panose="020B0604020202020204"/>
                <a:ea typeface="+mn-ea"/>
                <a:cs typeface="+mn-cs"/>
              </a:rPr>
            </a:br>
            <a:endParaRPr lang="en-US" sz="1400" dirty="0"/>
          </a:p>
        </p:txBody>
      </p:sp>
      <p:sp>
        <p:nvSpPr>
          <p:cNvPr id="6" name="TextBox 5">
            <a:extLst>
              <a:ext uri="{FF2B5EF4-FFF2-40B4-BE49-F238E27FC236}">
                <a16:creationId xmlns:a16="http://schemas.microsoft.com/office/drawing/2014/main" id="{456B0E98-400D-44D1-8809-4E458F16FB41}"/>
              </a:ext>
            </a:extLst>
          </p:cNvPr>
          <p:cNvSpPr txBox="1"/>
          <p:nvPr>
            <p:custDataLst>
              <p:tags r:id="rId3"/>
            </p:custDataLst>
          </p:nvPr>
        </p:nvSpPr>
        <p:spPr>
          <a:xfrm>
            <a:off x="4670854" y="1738184"/>
            <a:ext cx="6096000" cy="646331"/>
          </a:xfrm>
          <a:prstGeom prst="rect">
            <a:avLst/>
          </a:prstGeom>
          <a:noFill/>
        </p:spPr>
        <p:txBody>
          <a:bodyPr wrap="square">
            <a:spAutoFit/>
          </a:bodyPr>
          <a:lstStyle/>
          <a:p>
            <a:br>
              <a:rPr lang="en-US" sz="1800" cap="none" dirty="0">
                <a:solidFill>
                  <a:schemeClr val="bg1">
                    <a:lumMod val="85000"/>
                  </a:schemeClr>
                </a:solidFill>
              </a:rPr>
            </a:br>
            <a:endParaRPr lang="nl-BE" dirty="0"/>
          </a:p>
        </p:txBody>
      </p:sp>
      <p:sp>
        <p:nvSpPr>
          <p:cNvPr id="2" name="Oval 1">
            <a:extLst>
              <a:ext uri="{FF2B5EF4-FFF2-40B4-BE49-F238E27FC236}">
                <a16:creationId xmlns:a16="http://schemas.microsoft.com/office/drawing/2014/main" id="{0F179BF3-DBFE-4DA5-AC2D-469A084E7A17}"/>
              </a:ext>
            </a:extLst>
          </p:cNvPr>
          <p:cNvSpPr/>
          <p:nvPr>
            <p:custDataLst>
              <p:tags r:id="rId4"/>
            </p:custDataLst>
          </p:nvPr>
        </p:nvSpPr>
        <p:spPr>
          <a:xfrm>
            <a:off x="2251917" y="3064554"/>
            <a:ext cx="2435382" cy="1044485"/>
          </a:xfrm>
          <a:prstGeom prst="ellipse">
            <a:avLst/>
          </a:prstGeom>
          <a:solidFill>
            <a:srgbClr val="122B54"/>
          </a:solidFill>
          <a:ln>
            <a:noFill/>
          </a:ln>
          <a:effectLst>
            <a:outerShdw blurRad="76200" dist="12700" dir="8100000" sy="-23000" kx="8004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Partenaire</a:t>
            </a:r>
            <a:r>
              <a:rPr lang="nl-BE" dirty="0"/>
              <a:t> PME </a:t>
            </a:r>
            <a:r>
              <a:rPr lang="nl-BE" dirty="0" err="1"/>
              <a:t>reconnu</a:t>
            </a:r>
            <a:endParaRPr lang="nl-BE" dirty="0"/>
          </a:p>
        </p:txBody>
      </p:sp>
      <p:sp>
        <p:nvSpPr>
          <p:cNvPr id="8" name="Oval 7">
            <a:extLst>
              <a:ext uri="{FF2B5EF4-FFF2-40B4-BE49-F238E27FC236}">
                <a16:creationId xmlns:a16="http://schemas.microsoft.com/office/drawing/2014/main" id="{77580BAE-8F30-4512-9208-1A42782E4CDF}"/>
              </a:ext>
            </a:extLst>
          </p:cNvPr>
          <p:cNvSpPr/>
          <p:nvPr>
            <p:custDataLst>
              <p:tags r:id="rId5"/>
            </p:custDataLst>
          </p:nvPr>
        </p:nvSpPr>
        <p:spPr>
          <a:xfrm>
            <a:off x="5023164" y="5317619"/>
            <a:ext cx="2435382" cy="1044485"/>
          </a:xfrm>
          <a:prstGeom prst="ellipse">
            <a:avLst/>
          </a:prstGeom>
          <a:solidFill>
            <a:srgbClr val="122B54"/>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Offre</a:t>
            </a:r>
            <a:r>
              <a:rPr lang="nl-BE" dirty="0"/>
              <a:t> </a:t>
            </a:r>
            <a:r>
              <a:rPr lang="nl-BE" dirty="0" err="1"/>
              <a:t>orientée</a:t>
            </a:r>
            <a:r>
              <a:rPr lang="nl-BE" dirty="0"/>
              <a:t> client</a:t>
            </a:r>
          </a:p>
        </p:txBody>
      </p:sp>
      <p:sp>
        <p:nvSpPr>
          <p:cNvPr id="9" name="Oval 8">
            <a:extLst>
              <a:ext uri="{FF2B5EF4-FFF2-40B4-BE49-F238E27FC236}">
                <a16:creationId xmlns:a16="http://schemas.microsoft.com/office/drawing/2014/main" id="{04792338-46AB-47A0-A233-0C52AF552FA2}"/>
              </a:ext>
            </a:extLst>
          </p:cNvPr>
          <p:cNvSpPr/>
          <p:nvPr>
            <p:custDataLst>
              <p:tags r:id="rId6"/>
            </p:custDataLst>
          </p:nvPr>
        </p:nvSpPr>
        <p:spPr>
          <a:xfrm>
            <a:off x="7623018" y="4666744"/>
            <a:ext cx="2435382" cy="1044485"/>
          </a:xfrm>
          <a:prstGeom prst="ellipse">
            <a:avLst/>
          </a:prstGeom>
          <a:solidFill>
            <a:srgbClr val="122B54"/>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Acceptation</a:t>
            </a:r>
            <a:r>
              <a:rPr lang="nl-BE" dirty="0"/>
              <a:t> </a:t>
            </a:r>
            <a:r>
              <a:rPr lang="nl-BE" dirty="0" err="1"/>
              <a:t>orientée</a:t>
            </a:r>
            <a:r>
              <a:rPr lang="nl-BE" dirty="0"/>
              <a:t> solution</a:t>
            </a:r>
          </a:p>
        </p:txBody>
      </p:sp>
      <p:sp>
        <p:nvSpPr>
          <p:cNvPr id="10" name="Oval 9">
            <a:extLst>
              <a:ext uri="{FF2B5EF4-FFF2-40B4-BE49-F238E27FC236}">
                <a16:creationId xmlns:a16="http://schemas.microsoft.com/office/drawing/2014/main" id="{FEF1C64A-6E5B-4562-BAFF-05FEB63790F3}"/>
              </a:ext>
            </a:extLst>
          </p:cNvPr>
          <p:cNvSpPr/>
          <p:nvPr>
            <p:custDataLst>
              <p:tags r:id="rId7"/>
            </p:custDataLst>
          </p:nvPr>
        </p:nvSpPr>
        <p:spPr>
          <a:xfrm>
            <a:off x="7583052" y="3074363"/>
            <a:ext cx="2435382" cy="1044485"/>
          </a:xfrm>
          <a:prstGeom prst="ellipse">
            <a:avLst/>
          </a:prstGeom>
          <a:solidFill>
            <a:srgbClr val="122B54"/>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Large </a:t>
            </a:r>
            <a:r>
              <a:rPr lang="nl-BE" dirty="0" err="1"/>
              <a:t>gamme</a:t>
            </a:r>
            <a:r>
              <a:rPr lang="nl-BE" dirty="0"/>
              <a:t> de </a:t>
            </a:r>
            <a:r>
              <a:rPr lang="nl-BE" dirty="0" err="1"/>
              <a:t>produits</a:t>
            </a:r>
            <a:endParaRPr lang="nl-BE" dirty="0"/>
          </a:p>
        </p:txBody>
      </p:sp>
      <p:sp>
        <p:nvSpPr>
          <p:cNvPr id="11" name="Oval 10">
            <a:extLst>
              <a:ext uri="{FF2B5EF4-FFF2-40B4-BE49-F238E27FC236}">
                <a16:creationId xmlns:a16="http://schemas.microsoft.com/office/drawing/2014/main" id="{DCCA8235-B63D-42B5-A33B-ED72E409E8FA}"/>
              </a:ext>
            </a:extLst>
          </p:cNvPr>
          <p:cNvSpPr/>
          <p:nvPr>
            <p:custDataLst>
              <p:tags r:id="rId8"/>
            </p:custDataLst>
          </p:nvPr>
        </p:nvSpPr>
        <p:spPr>
          <a:xfrm>
            <a:off x="2251917" y="4595826"/>
            <a:ext cx="2435382" cy="1044485"/>
          </a:xfrm>
          <a:prstGeom prst="ellipse">
            <a:avLst/>
          </a:prstGeom>
          <a:solidFill>
            <a:srgbClr val="122B54"/>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Toute</a:t>
            </a:r>
            <a:r>
              <a:rPr lang="nl-BE" dirty="0"/>
              <a:t> </a:t>
            </a:r>
            <a:r>
              <a:rPr lang="nl-BE" dirty="0" err="1"/>
              <a:t>phase</a:t>
            </a:r>
            <a:r>
              <a:rPr lang="nl-BE" dirty="0"/>
              <a:t> </a:t>
            </a:r>
            <a:r>
              <a:rPr lang="nl-BE" dirty="0" err="1"/>
              <a:t>d’activité</a:t>
            </a:r>
            <a:endParaRPr lang="nl-BE" dirty="0"/>
          </a:p>
        </p:txBody>
      </p:sp>
      <p:sp>
        <p:nvSpPr>
          <p:cNvPr id="12" name="Oval 11">
            <a:extLst>
              <a:ext uri="{FF2B5EF4-FFF2-40B4-BE49-F238E27FC236}">
                <a16:creationId xmlns:a16="http://schemas.microsoft.com/office/drawing/2014/main" id="{CE95DDD8-063F-4410-A156-4F2732AF814D}"/>
              </a:ext>
            </a:extLst>
          </p:cNvPr>
          <p:cNvSpPr/>
          <p:nvPr>
            <p:custDataLst>
              <p:tags r:id="rId9"/>
            </p:custDataLst>
          </p:nvPr>
        </p:nvSpPr>
        <p:spPr>
          <a:xfrm>
            <a:off x="5023164" y="2237899"/>
            <a:ext cx="2435382" cy="1044485"/>
          </a:xfrm>
          <a:prstGeom prst="ellipse">
            <a:avLst/>
          </a:prstGeom>
          <a:solidFill>
            <a:srgbClr val="122B54"/>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Politique</a:t>
            </a:r>
            <a:r>
              <a:rPr lang="nl-BE" dirty="0"/>
              <a:t> de </a:t>
            </a:r>
            <a:r>
              <a:rPr lang="nl-BE" dirty="0" err="1"/>
              <a:t>risque</a:t>
            </a:r>
            <a:r>
              <a:rPr lang="nl-BE" dirty="0"/>
              <a:t> </a:t>
            </a:r>
            <a:r>
              <a:rPr lang="nl-BE" dirty="0" err="1"/>
              <a:t>transparente</a:t>
            </a:r>
            <a:endParaRPr lang="nl-BE" dirty="0"/>
          </a:p>
        </p:txBody>
      </p:sp>
      <p:sp>
        <p:nvSpPr>
          <p:cNvPr id="13" name="Oval 12">
            <a:extLst>
              <a:ext uri="{FF2B5EF4-FFF2-40B4-BE49-F238E27FC236}">
                <a16:creationId xmlns:a16="http://schemas.microsoft.com/office/drawing/2014/main" id="{6F10C557-91B4-4967-8C6A-61A5B915C706}"/>
              </a:ext>
            </a:extLst>
          </p:cNvPr>
          <p:cNvSpPr/>
          <p:nvPr>
            <p:custDataLst>
              <p:tags r:id="rId10"/>
            </p:custDataLst>
          </p:nvPr>
        </p:nvSpPr>
        <p:spPr>
          <a:xfrm>
            <a:off x="5008936" y="3735872"/>
            <a:ext cx="2449610" cy="1084232"/>
          </a:xfrm>
          <a:prstGeom prst="ellipse">
            <a:avLst/>
          </a:prstGeom>
          <a:solidFill>
            <a:srgbClr val="92D050"/>
          </a:solidFill>
          <a:ln>
            <a:no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Soutien des </a:t>
            </a:r>
            <a:r>
              <a:rPr lang="nl-BE" sz="1600" dirty="0" err="1"/>
              <a:t>courtiers</a:t>
            </a:r>
            <a:r>
              <a:rPr lang="nl-BE" sz="1600" dirty="0"/>
              <a:t> pour les </a:t>
            </a:r>
            <a:r>
              <a:rPr lang="nl-BE" sz="1600" dirty="0" err="1"/>
              <a:t>risques</a:t>
            </a:r>
            <a:r>
              <a:rPr lang="nl-BE" sz="1600" dirty="0"/>
              <a:t> des PME</a:t>
            </a:r>
          </a:p>
        </p:txBody>
      </p:sp>
      <p:sp>
        <p:nvSpPr>
          <p:cNvPr id="3" name="Arrow: Right 2">
            <a:extLst>
              <a:ext uri="{FF2B5EF4-FFF2-40B4-BE49-F238E27FC236}">
                <a16:creationId xmlns:a16="http://schemas.microsoft.com/office/drawing/2014/main" id="{6B5B4AC5-4D45-4443-8B6B-A6DDED38446D}"/>
              </a:ext>
            </a:extLst>
          </p:cNvPr>
          <p:cNvSpPr/>
          <p:nvPr>
            <p:custDataLst>
              <p:tags r:id="rId11"/>
            </p:custDataLst>
          </p:nvPr>
        </p:nvSpPr>
        <p:spPr>
          <a:xfrm rot="16200000">
            <a:off x="6102036" y="3383142"/>
            <a:ext cx="335713" cy="301946"/>
          </a:xfrm>
          <a:prstGeom prst="rightArrow">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Arrow: Right 13">
            <a:extLst>
              <a:ext uri="{FF2B5EF4-FFF2-40B4-BE49-F238E27FC236}">
                <a16:creationId xmlns:a16="http://schemas.microsoft.com/office/drawing/2014/main" id="{CDECFE43-D473-40AD-9A1A-35CD43E4B7D9}"/>
              </a:ext>
            </a:extLst>
          </p:cNvPr>
          <p:cNvSpPr/>
          <p:nvPr>
            <p:custDataLst>
              <p:tags r:id="rId12"/>
            </p:custDataLst>
          </p:nvPr>
        </p:nvSpPr>
        <p:spPr>
          <a:xfrm rot="5400000">
            <a:off x="6102037" y="4957863"/>
            <a:ext cx="335713" cy="301946"/>
          </a:xfrm>
          <a:prstGeom prst="rightArrow">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Arrow: Right 14">
            <a:extLst>
              <a:ext uri="{FF2B5EF4-FFF2-40B4-BE49-F238E27FC236}">
                <a16:creationId xmlns:a16="http://schemas.microsoft.com/office/drawing/2014/main" id="{65469B32-32C7-4D86-8F5A-21AFE3156611}"/>
              </a:ext>
            </a:extLst>
          </p:cNvPr>
          <p:cNvSpPr/>
          <p:nvPr>
            <p:custDataLst>
              <p:tags r:id="rId13"/>
            </p:custDataLst>
          </p:nvPr>
        </p:nvSpPr>
        <p:spPr>
          <a:xfrm rot="8816707">
            <a:off x="4684710" y="4506718"/>
            <a:ext cx="335713" cy="301946"/>
          </a:xfrm>
          <a:prstGeom prst="rightArrow">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Arrow: Right 15">
            <a:extLst>
              <a:ext uri="{FF2B5EF4-FFF2-40B4-BE49-F238E27FC236}">
                <a16:creationId xmlns:a16="http://schemas.microsoft.com/office/drawing/2014/main" id="{1BD9DAE8-87C4-4850-B88B-126B961A4595}"/>
              </a:ext>
            </a:extLst>
          </p:cNvPr>
          <p:cNvSpPr/>
          <p:nvPr>
            <p:custDataLst>
              <p:tags r:id="rId14"/>
            </p:custDataLst>
          </p:nvPr>
        </p:nvSpPr>
        <p:spPr>
          <a:xfrm rot="12991585">
            <a:off x="4745437" y="3745804"/>
            <a:ext cx="335713" cy="301946"/>
          </a:xfrm>
          <a:prstGeom prst="rightArrow">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7" name="Arrow: Right 16">
            <a:extLst>
              <a:ext uri="{FF2B5EF4-FFF2-40B4-BE49-F238E27FC236}">
                <a16:creationId xmlns:a16="http://schemas.microsoft.com/office/drawing/2014/main" id="{1E65046A-4266-4E0D-9003-7B1F2AA0FE23}"/>
              </a:ext>
            </a:extLst>
          </p:cNvPr>
          <p:cNvSpPr/>
          <p:nvPr>
            <p:custDataLst>
              <p:tags r:id="rId15"/>
            </p:custDataLst>
          </p:nvPr>
        </p:nvSpPr>
        <p:spPr>
          <a:xfrm rot="19183460">
            <a:off x="7371049" y="3808596"/>
            <a:ext cx="335713" cy="301946"/>
          </a:xfrm>
          <a:prstGeom prst="rightArrow">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8" name="Arrow: Right 17">
            <a:extLst>
              <a:ext uri="{FF2B5EF4-FFF2-40B4-BE49-F238E27FC236}">
                <a16:creationId xmlns:a16="http://schemas.microsoft.com/office/drawing/2014/main" id="{0989416D-BFFC-443D-8FBA-0008C1336A95}"/>
              </a:ext>
            </a:extLst>
          </p:cNvPr>
          <p:cNvSpPr/>
          <p:nvPr>
            <p:custDataLst>
              <p:tags r:id="rId16"/>
            </p:custDataLst>
          </p:nvPr>
        </p:nvSpPr>
        <p:spPr>
          <a:xfrm rot="2454064">
            <a:off x="7320667" y="4646764"/>
            <a:ext cx="335713" cy="301946"/>
          </a:xfrm>
          <a:prstGeom prst="rightArrow">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238789057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custDataLst>
              <p:tags r:id="rId1"/>
            </p:custDataLst>
          </p:nvPr>
        </p:nvSpPr>
        <p:spPr>
          <a:xfrm>
            <a:off x="1054518" y="2014968"/>
            <a:ext cx="10962168" cy="2400235"/>
          </a:xfrm>
        </p:spPr>
        <p:txBody>
          <a:bodyPr/>
          <a:lstStyle/>
          <a:p>
            <a:r>
              <a:rPr lang="de-DE" sz="6600" dirty="0"/>
              <a:t>5. </a:t>
            </a:r>
            <a:r>
              <a:rPr lang="de-DE" sz="6600" dirty="0" err="1"/>
              <a:t>Opérations</a:t>
            </a:r>
            <a:r>
              <a:rPr lang="de-DE" sz="6600" dirty="0"/>
              <a:t> </a:t>
            </a:r>
            <a:r>
              <a:rPr lang="de-DE" sz="6600" dirty="0">
                <a:solidFill>
                  <a:srgbClr val="13A0D3"/>
                </a:solidFill>
              </a:rPr>
              <a:t>&amp; Sinistres</a:t>
            </a:r>
          </a:p>
        </p:txBody>
      </p:sp>
    </p:spTree>
    <p:extLst>
      <p:ext uri="{BB962C8B-B14F-4D97-AF65-F5344CB8AC3E}">
        <p14:creationId xmlns:p14="http://schemas.microsoft.com/office/powerpoint/2010/main" val="398763457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9A0170F-AA1F-4088-B83B-AADD1F07CBD1}"/>
              </a:ext>
            </a:extLst>
          </p:cNvPr>
          <p:cNvSpPr>
            <a:spLocks noGrp="1"/>
          </p:cNvSpPr>
          <p:nvPr>
            <p:ph type="title"/>
            <p:custDataLst>
              <p:tags r:id="rId1"/>
            </p:custDataLst>
          </p:nvPr>
        </p:nvSpPr>
        <p:spPr>
          <a:xfrm>
            <a:off x="479427" y="489296"/>
            <a:ext cx="9324974" cy="887067"/>
          </a:xfrm>
        </p:spPr>
        <p:txBody>
          <a:bodyPr/>
          <a:lstStyle/>
          <a:p>
            <a:r>
              <a:rPr lang="de-DE" dirty="0"/>
              <a:t>Agenda</a:t>
            </a:r>
            <a:endParaRPr lang="de-DE" dirty="0">
              <a:solidFill>
                <a:srgbClr val="13A0D3"/>
              </a:solidFill>
            </a:endParaRPr>
          </a:p>
        </p:txBody>
      </p:sp>
      <p:graphicFrame>
        <p:nvGraphicFramePr>
          <p:cNvPr id="10" name="Inhaltsplatzhalter 9">
            <a:extLst>
              <a:ext uri="{FF2B5EF4-FFF2-40B4-BE49-F238E27FC236}">
                <a16:creationId xmlns:a16="http://schemas.microsoft.com/office/drawing/2014/main" id="{DF6DD360-47E9-4DBA-B33D-3CA1459AC926}"/>
              </a:ext>
            </a:extLst>
          </p:cNvPr>
          <p:cNvGraphicFramePr>
            <a:graphicFrameLocks noGrp="1"/>
          </p:cNvGraphicFramePr>
          <p:nvPr>
            <p:ph idx="1"/>
            <p:custDataLst>
              <p:tags r:id="rId2"/>
            </p:custDataLst>
            <p:extLst>
              <p:ext uri="{D42A27DB-BD31-4B8C-83A1-F6EECF244321}">
                <p14:modId xmlns:p14="http://schemas.microsoft.com/office/powerpoint/2010/main" val="1647154166"/>
              </p:ext>
            </p:extLst>
          </p:nvPr>
        </p:nvGraphicFramePr>
        <p:xfrm>
          <a:off x="479425" y="1376363"/>
          <a:ext cx="11233149" cy="4100800"/>
        </p:xfrm>
        <a:graphic>
          <a:graphicData uri="http://schemas.openxmlformats.org/drawingml/2006/table">
            <a:tbl>
              <a:tblPr>
                <a:tableStyleId>{5C22544A-7EE6-4342-B048-85BDC9FD1C3A}</a:tableStyleId>
              </a:tblPr>
              <a:tblGrid>
                <a:gridCol w="742279">
                  <a:extLst>
                    <a:ext uri="{9D8B030D-6E8A-4147-A177-3AD203B41FA5}">
                      <a16:colId xmlns:a16="http://schemas.microsoft.com/office/drawing/2014/main" val="2028713201"/>
                    </a:ext>
                  </a:extLst>
                </a:gridCol>
                <a:gridCol w="3464596">
                  <a:extLst>
                    <a:ext uri="{9D8B030D-6E8A-4147-A177-3AD203B41FA5}">
                      <a16:colId xmlns:a16="http://schemas.microsoft.com/office/drawing/2014/main" val="3594622348"/>
                    </a:ext>
                  </a:extLst>
                </a:gridCol>
                <a:gridCol w="666750">
                  <a:extLst>
                    <a:ext uri="{9D8B030D-6E8A-4147-A177-3AD203B41FA5}">
                      <a16:colId xmlns:a16="http://schemas.microsoft.com/office/drawing/2014/main" val="1143073045"/>
                    </a:ext>
                  </a:extLst>
                </a:gridCol>
                <a:gridCol w="3067050">
                  <a:extLst>
                    <a:ext uri="{9D8B030D-6E8A-4147-A177-3AD203B41FA5}">
                      <a16:colId xmlns:a16="http://schemas.microsoft.com/office/drawing/2014/main" val="25080257"/>
                    </a:ext>
                  </a:extLst>
                </a:gridCol>
                <a:gridCol w="609600">
                  <a:extLst>
                    <a:ext uri="{9D8B030D-6E8A-4147-A177-3AD203B41FA5}">
                      <a16:colId xmlns:a16="http://schemas.microsoft.com/office/drawing/2014/main" val="2791706476"/>
                    </a:ext>
                  </a:extLst>
                </a:gridCol>
                <a:gridCol w="2682874">
                  <a:extLst>
                    <a:ext uri="{9D8B030D-6E8A-4147-A177-3AD203B41FA5}">
                      <a16:colId xmlns:a16="http://schemas.microsoft.com/office/drawing/2014/main" val="1429548680"/>
                    </a:ext>
                  </a:extLst>
                </a:gridCol>
              </a:tblGrid>
              <a:tr h="1410666">
                <a:tc>
                  <a:txBody>
                    <a:bodyPr/>
                    <a:lstStyle/>
                    <a:p>
                      <a:pPr algn="l">
                        <a:lnSpc>
                          <a:spcPct val="90000"/>
                        </a:lnSpc>
                      </a:pPr>
                      <a:r>
                        <a:rPr lang="fr-BE" sz="3800" noProof="0">
                          <a:solidFill>
                            <a:srgbClr val="13A0D3"/>
                          </a:solidFill>
                        </a:rPr>
                        <a:t>1</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fr-BE" sz="1800" noProof="0" dirty="0">
                          <a:solidFill>
                            <a:schemeClr val="tx1"/>
                          </a:solidFill>
                        </a:rPr>
                        <a:t>Introduction : </a:t>
                      </a:r>
                      <a:br>
                        <a:rPr lang="fr-BE" sz="1800" noProof="0" dirty="0">
                          <a:solidFill>
                            <a:schemeClr val="tx1"/>
                          </a:solidFill>
                        </a:rPr>
                      </a:br>
                      <a:r>
                        <a:rPr lang="fr-BE" sz="1800" noProof="0" dirty="0">
                          <a:solidFill>
                            <a:schemeClr val="tx1"/>
                          </a:solidFill>
                        </a:rPr>
                        <a:t>regards sur le passé et l’avenir</a:t>
                      </a:r>
                    </a:p>
                    <a:p>
                      <a:pPr algn="l"/>
                      <a:endParaRPr lang="fr-BE" sz="1800" noProof="0" dirty="0">
                        <a:solidFill>
                          <a:schemeClr val="tx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fr-BE" sz="3800" noProof="0">
                          <a:solidFill>
                            <a:srgbClr val="13A0D3"/>
                          </a:solidFill>
                        </a:rPr>
                        <a:t>4</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67710" rtl="0" eaLnBrk="1" latinLnBrk="0" hangingPunct="1"/>
                      <a:r>
                        <a:rPr lang="fr-BE" sz="1800" kern="1200" noProof="0" dirty="0">
                          <a:solidFill>
                            <a:schemeClr val="tx1"/>
                          </a:solidFill>
                          <a:latin typeface="+mn-lt"/>
                          <a:ea typeface="+mn-ea"/>
                          <a:cs typeface="+mn-cs"/>
                        </a:rPr>
                        <a:t>Approche PME P&amp;C</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67710" rtl="0" eaLnBrk="1" latinLnBrk="0" hangingPunct="1">
                        <a:lnSpc>
                          <a:spcPct val="90000"/>
                        </a:lnSpc>
                      </a:pPr>
                      <a:r>
                        <a:rPr lang="fr-BE" sz="3800" kern="1200" noProof="0">
                          <a:solidFill>
                            <a:srgbClr val="13A0D3"/>
                          </a:solidFill>
                          <a:latin typeface="+mn-lt"/>
                          <a:ea typeface="+mn-ea"/>
                          <a:cs typeface="+mn-cs"/>
                        </a:rPr>
                        <a:t>7</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67710" rtl="0" eaLnBrk="1" fontAlgn="auto" latinLnBrk="0" hangingPunct="1">
                        <a:lnSpc>
                          <a:spcPct val="90000"/>
                        </a:lnSpc>
                        <a:spcBef>
                          <a:spcPts val="0"/>
                        </a:spcBef>
                        <a:spcAft>
                          <a:spcPts val="0"/>
                        </a:spcAft>
                        <a:buClrTx/>
                        <a:buSzTx/>
                        <a:buFontTx/>
                        <a:buNone/>
                        <a:tabLst/>
                        <a:defRPr/>
                      </a:pPr>
                      <a:r>
                        <a:rPr lang="fr-BE" sz="1800" kern="1200" noProof="0" dirty="0">
                          <a:solidFill>
                            <a:schemeClr val="tx1"/>
                          </a:solidFill>
                          <a:latin typeface="+mn-lt"/>
                          <a:ea typeface="+mn-ea"/>
                          <a:cs typeface="+mn-cs"/>
                        </a:rPr>
                        <a:t>Auto Petites Flottes</a:t>
                      </a:r>
                    </a:p>
                    <a:p>
                      <a:pPr marL="0" algn="l" defTabSz="967710" rtl="0" eaLnBrk="1" latinLnBrk="0" hangingPunct="1">
                        <a:lnSpc>
                          <a:spcPct val="90000"/>
                        </a:lnSpc>
                      </a:pPr>
                      <a:endParaRPr lang="fr-BE" sz="1600" kern="1200" noProof="0" dirty="0">
                        <a:solidFill>
                          <a:schemeClr val="tx1"/>
                        </a:solidFill>
                        <a:latin typeface="+mn-lt"/>
                        <a:ea typeface="+mn-ea"/>
                        <a:cs typeface="+mn-cs"/>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1373098">
                <a:tc>
                  <a:txBody>
                    <a:bodyPr/>
                    <a:lstStyle/>
                    <a:p>
                      <a:pPr algn="l">
                        <a:lnSpc>
                          <a:spcPct val="90000"/>
                        </a:lnSpc>
                      </a:pPr>
                      <a:r>
                        <a:rPr lang="fr-BE" sz="3800" noProof="0">
                          <a:solidFill>
                            <a:srgbClr val="13A0D3"/>
                          </a:solidFill>
                        </a:rPr>
                        <a:t>2</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fr-BE" sz="1800" noProof="0" dirty="0">
                          <a:solidFill>
                            <a:schemeClr val="tx1"/>
                          </a:solidFill>
                        </a:rPr>
                        <a:t>Nos réalisations en 2022</a:t>
                      </a:r>
                    </a:p>
                    <a:p>
                      <a:pPr algn="l"/>
                      <a:endParaRPr lang="fr-BE" sz="1800" noProof="0" dirty="0">
                        <a:solidFill>
                          <a:schemeClr val="tx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fr-BE" sz="3800" noProof="0">
                          <a:solidFill>
                            <a:srgbClr val="13A0D3"/>
                          </a:solidFill>
                        </a:rPr>
                        <a:t>5</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67710" rtl="0" eaLnBrk="1" latinLnBrk="0" hangingPunct="1"/>
                      <a:r>
                        <a:rPr lang="fr-BE" sz="1800" kern="1200" noProof="0" dirty="0">
                          <a:solidFill>
                            <a:schemeClr val="tx1"/>
                          </a:solidFill>
                          <a:latin typeface="+mn-lt"/>
                          <a:ea typeface="+mn-ea"/>
                          <a:cs typeface="+mn-cs"/>
                        </a:rPr>
                        <a:t>Operations &amp; Sinistres</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67710" rtl="0" eaLnBrk="1" latinLnBrk="0" hangingPunct="1">
                        <a:lnSpc>
                          <a:spcPct val="90000"/>
                        </a:lnSpc>
                      </a:pPr>
                      <a:r>
                        <a:rPr lang="fr-BE" sz="3800" kern="1200" noProof="0">
                          <a:solidFill>
                            <a:srgbClr val="13A0D3"/>
                          </a:solidFill>
                          <a:latin typeface="+mn-lt"/>
                          <a:ea typeface="+mn-ea"/>
                          <a:cs typeface="+mn-cs"/>
                        </a:rPr>
                        <a:t>8</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67710" rtl="0" eaLnBrk="1" latinLnBrk="0" hangingPunct="1">
                        <a:lnSpc>
                          <a:spcPct val="90000"/>
                        </a:lnSpc>
                      </a:pPr>
                      <a:r>
                        <a:rPr lang="fr-BE" sz="1800" kern="1200" noProof="0" dirty="0">
                          <a:solidFill>
                            <a:schemeClr val="tx1"/>
                          </a:solidFill>
                          <a:latin typeface="+mn-lt"/>
                          <a:ea typeface="+mn-ea"/>
                          <a:cs typeface="+mn-cs"/>
                        </a:rPr>
                        <a:t>Nos portails</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1317036">
                <a:tc>
                  <a:txBody>
                    <a:bodyPr/>
                    <a:lstStyle/>
                    <a:p>
                      <a:pPr algn="l">
                        <a:lnSpc>
                          <a:spcPct val="90000"/>
                        </a:lnSpc>
                      </a:pPr>
                      <a:r>
                        <a:rPr lang="fr-BE" sz="3800" noProof="0">
                          <a:solidFill>
                            <a:srgbClr val="13A0D3"/>
                          </a:solidFill>
                        </a:rPr>
                        <a:t>3</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fr-BE" sz="1800" noProof="0" dirty="0">
                          <a:solidFill>
                            <a:schemeClr val="tx1"/>
                          </a:solidFill>
                        </a:rPr>
                        <a:t>Réalisations dans le segment ‘Particuliers’</a:t>
                      </a:r>
                    </a:p>
                    <a:p>
                      <a:pPr algn="l"/>
                      <a:endParaRPr lang="fr-BE" sz="1800" noProof="0" dirty="0">
                        <a:solidFill>
                          <a:schemeClr val="tx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fr-BE" sz="3800" noProof="0">
                          <a:solidFill>
                            <a:srgbClr val="13A0D3"/>
                          </a:solidFill>
                        </a:rPr>
                        <a:t>6</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67710" rtl="0" eaLnBrk="1" latinLnBrk="0" hangingPunct="1"/>
                      <a:r>
                        <a:rPr lang="fr-BE" sz="1800" kern="1200" noProof="0" dirty="0">
                          <a:solidFill>
                            <a:schemeClr val="tx1"/>
                          </a:solidFill>
                          <a:latin typeface="+mn-lt"/>
                          <a:ea typeface="+mn-ea"/>
                          <a:cs typeface="+mn-cs"/>
                        </a:rPr>
                        <a:t>Accidents du travail &amp; Incendie PME</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fr-BE" sz="3800" noProof="0">
                          <a:solidFill>
                            <a:srgbClr val="13A0D3"/>
                          </a:solidFill>
                        </a:rPr>
                        <a:t>9</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67710" rtl="0" eaLnBrk="1" latinLnBrk="0" hangingPunct="1"/>
                      <a:r>
                        <a:rPr lang="fr-BE" sz="1800" kern="1200" noProof="0" dirty="0">
                          <a:solidFill>
                            <a:schemeClr val="tx1"/>
                          </a:solidFill>
                          <a:latin typeface="+mn-lt"/>
                          <a:ea typeface="+mn-ea"/>
                          <a:cs typeface="+mn-cs"/>
                        </a:rPr>
                        <a:t>Nos conclusions</a:t>
                      </a:r>
                    </a:p>
                    <a:p>
                      <a:pPr algn="l">
                        <a:lnSpc>
                          <a:spcPct val="90000"/>
                        </a:lnSpc>
                      </a:pPr>
                      <a:r>
                        <a:rPr lang="fr-BE" sz="1600" noProof="0" dirty="0">
                          <a:solidFill>
                            <a:srgbClr val="13A0D3"/>
                          </a:solidFill>
                        </a:rPr>
                        <a:t> </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bl>
          </a:graphicData>
        </a:graphic>
      </p:graphicFrame>
      <p:sp>
        <p:nvSpPr>
          <p:cNvPr id="5" name="Foliennummernplatzhalter 4">
            <a:extLst>
              <a:ext uri="{FF2B5EF4-FFF2-40B4-BE49-F238E27FC236}">
                <a16:creationId xmlns:a16="http://schemas.microsoft.com/office/drawing/2014/main" id="{B79FBDAD-9508-4725-89E9-94C983654F52}"/>
              </a:ext>
            </a:extLst>
          </p:cNvPr>
          <p:cNvSpPr>
            <a:spLocks noGrp="1"/>
          </p:cNvSpPr>
          <p:nvPr>
            <p:ph type="sldNum" sz="quarter" idx="11"/>
            <p:custDataLst>
              <p:tags r:id="rId3"/>
            </p:custDataLst>
          </p:nvPr>
        </p:nvSpPr>
        <p:spPr>
          <a:xfrm>
            <a:off x="11443580" y="6372000"/>
            <a:ext cx="268995" cy="144000"/>
          </a:xfrm>
        </p:spPr>
        <p:txBody>
          <a:bodyPr/>
          <a:lstStyle/>
          <a:p>
            <a:fld id="{0F96B16C-3F5F-44BC-AFCC-8CBCBD90898D}" type="slidenum">
              <a:rPr lang="de-DE" smtClean="0"/>
              <a:pPr/>
              <a:t>3</a:t>
            </a:fld>
            <a:endParaRPr lang="de-DE"/>
          </a:p>
        </p:txBody>
      </p:sp>
    </p:spTree>
    <p:extLst>
      <p:ext uri="{BB962C8B-B14F-4D97-AF65-F5344CB8AC3E}">
        <p14:creationId xmlns:p14="http://schemas.microsoft.com/office/powerpoint/2010/main" val="3119027496"/>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DF5622-258D-4679-8397-24AEAF5BB4C5}"/>
              </a:ext>
            </a:extLst>
          </p:cNvPr>
          <p:cNvSpPr>
            <a:spLocks noGrp="1"/>
          </p:cNvSpPr>
          <p:nvPr>
            <p:ph type="title"/>
            <p:custDataLst>
              <p:tags r:id="rId1"/>
            </p:custDataLst>
          </p:nvPr>
        </p:nvSpPr>
        <p:spPr>
          <a:xfrm>
            <a:off x="547113" y="422101"/>
            <a:ext cx="9953859" cy="952580"/>
          </a:xfrm>
        </p:spPr>
        <p:txBody>
          <a:bodyPr/>
          <a:lstStyle/>
          <a:p>
            <a:r>
              <a:rPr lang="en-US" dirty="0" err="1"/>
              <a:t>Amélioration</a:t>
            </a:r>
            <a:r>
              <a:rPr lang="en-US" dirty="0"/>
              <a:t> du service</a:t>
            </a:r>
            <a:r>
              <a:rPr lang="en-US" dirty="0">
                <a:solidFill>
                  <a:srgbClr val="13A0D3"/>
                </a:solidFill>
              </a:rPr>
              <a:t> et consolidation</a:t>
            </a:r>
          </a:p>
        </p:txBody>
      </p:sp>
      <p:sp>
        <p:nvSpPr>
          <p:cNvPr id="6" name="Content Placeholder 5">
            <a:extLst>
              <a:ext uri="{FF2B5EF4-FFF2-40B4-BE49-F238E27FC236}">
                <a16:creationId xmlns:a16="http://schemas.microsoft.com/office/drawing/2014/main" id="{BC1F0C13-4914-4F0B-A9A8-1F89AA14935A}"/>
              </a:ext>
            </a:extLst>
          </p:cNvPr>
          <p:cNvSpPr>
            <a:spLocks noGrp="1"/>
          </p:cNvSpPr>
          <p:nvPr>
            <p:ph idx="1"/>
            <p:custDataLst>
              <p:tags r:id="rId2"/>
            </p:custDataLst>
          </p:nvPr>
        </p:nvSpPr>
        <p:spPr>
          <a:xfrm>
            <a:off x="396247" y="1067270"/>
            <a:ext cx="6303829" cy="5180115"/>
          </a:xfrm>
        </p:spPr>
        <p:txBody>
          <a:bodyPr/>
          <a:lstStyle/>
          <a:p>
            <a:r>
              <a:rPr lang="fr-BE" sz="1800" b="1" dirty="0">
                <a:solidFill>
                  <a:srgbClr val="13A0D3"/>
                </a:solidFill>
              </a:rPr>
              <a:t>2019 </a:t>
            </a:r>
            <a:r>
              <a:rPr lang="fr-BE" sz="1800" dirty="0">
                <a:solidFill>
                  <a:srgbClr val="13A0D3"/>
                </a:solidFill>
              </a:rPr>
              <a:t>: </a:t>
            </a:r>
          </a:p>
          <a:p>
            <a:pPr marL="285750" indent="-285750">
              <a:lnSpc>
                <a:spcPct val="150000"/>
              </a:lnSpc>
              <a:buClr>
                <a:srgbClr val="13A0D3"/>
              </a:buClr>
              <a:buFont typeface="Wingdings" panose="05000000000000000000" pitchFamily="2" charset="2"/>
              <a:buChar char="§"/>
            </a:pPr>
            <a:r>
              <a:rPr lang="fr-BE" sz="1800" dirty="0"/>
              <a:t>Souci dans la fourniture d’un service optimal</a:t>
            </a:r>
          </a:p>
          <a:p>
            <a:pPr marL="285750" indent="-285750">
              <a:lnSpc>
                <a:spcPct val="150000"/>
              </a:lnSpc>
              <a:buClr>
                <a:srgbClr val="13A0D3"/>
              </a:buClr>
              <a:buFont typeface="Wingdings" panose="05000000000000000000" pitchFamily="2" charset="2"/>
              <a:buChar char="§"/>
            </a:pPr>
            <a:r>
              <a:rPr lang="fr-BE" sz="1800" dirty="0"/>
              <a:t>Temps d’attente moyen de 3 minutes</a:t>
            </a:r>
          </a:p>
          <a:p>
            <a:pPr marL="285750" indent="-285750">
              <a:lnSpc>
                <a:spcPct val="150000"/>
              </a:lnSpc>
              <a:buClr>
                <a:srgbClr val="13A0D3"/>
              </a:buClr>
              <a:buFont typeface="Wingdings" panose="05000000000000000000" pitchFamily="2" charset="2"/>
              <a:buChar char="§"/>
            </a:pPr>
            <a:r>
              <a:rPr lang="fr-BE" sz="1800" dirty="0"/>
              <a:t>Perte de 25% des appels entrants</a:t>
            </a:r>
          </a:p>
          <a:p>
            <a:endParaRPr lang="fr-BE" sz="1800" dirty="0"/>
          </a:p>
          <a:p>
            <a:r>
              <a:rPr lang="fr-BE" sz="1800" b="1" dirty="0">
                <a:solidFill>
                  <a:srgbClr val="13A0D3"/>
                </a:solidFill>
              </a:rPr>
              <a:t>2020-2021-2022 : Mesures d’amélioration</a:t>
            </a:r>
          </a:p>
          <a:p>
            <a:pPr marL="285750" indent="-285750">
              <a:lnSpc>
                <a:spcPct val="150000"/>
              </a:lnSpc>
              <a:buClr>
                <a:srgbClr val="13A0D3"/>
              </a:buClr>
              <a:buFont typeface="Wingdings" panose="05000000000000000000" pitchFamily="2" charset="2"/>
              <a:buChar char="§"/>
            </a:pPr>
            <a:r>
              <a:rPr lang="fr-BE" sz="1800" dirty="0"/>
              <a:t>Performance management : ‘mesurer, c’est savoir’ </a:t>
            </a:r>
          </a:p>
          <a:p>
            <a:pPr marL="285750" indent="-285750">
              <a:lnSpc>
                <a:spcPct val="150000"/>
              </a:lnSpc>
              <a:buClr>
                <a:srgbClr val="13A0D3"/>
              </a:buClr>
              <a:buFont typeface="Wingdings" panose="05000000000000000000" pitchFamily="2" charset="2"/>
              <a:buChar char="§"/>
            </a:pPr>
            <a:r>
              <a:rPr lang="fr-BE" sz="1800" dirty="0"/>
              <a:t>Orienté solution : trouver une solution dès le premier contact</a:t>
            </a:r>
          </a:p>
          <a:p>
            <a:pPr marL="285750" indent="-285750">
              <a:lnSpc>
                <a:spcPct val="150000"/>
              </a:lnSpc>
              <a:buClr>
                <a:srgbClr val="13A0D3"/>
              </a:buClr>
              <a:buFont typeface="Wingdings" panose="05000000000000000000" pitchFamily="2" charset="2"/>
              <a:buChar char="§"/>
            </a:pPr>
            <a:r>
              <a:rPr lang="fr-BE" sz="1800" dirty="0"/>
              <a:t>Standardisation et amélioration de nos processus</a:t>
            </a:r>
          </a:p>
          <a:p>
            <a:pPr marL="285750" indent="-285750">
              <a:lnSpc>
                <a:spcPct val="150000"/>
              </a:lnSpc>
              <a:buClr>
                <a:srgbClr val="13A0D3"/>
              </a:buClr>
              <a:buFont typeface="Wingdings" panose="05000000000000000000" pitchFamily="2" charset="2"/>
              <a:buChar char="§"/>
            </a:pPr>
            <a:r>
              <a:rPr lang="fr-BE" sz="1800" dirty="0"/>
              <a:t>Formation des collègues</a:t>
            </a:r>
          </a:p>
          <a:p>
            <a:pPr marL="285750" indent="-285750">
              <a:buClr>
                <a:srgbClr val="13A0D3"/>
              </a:buClr>
              <a:buFont typeface="Wingdings" panose="05000000000000000000" pitchFamily="2" charset="2"/>
              <a:buChar char="§"/>
            </a:pPr>
            <a:r>
              <a:rPr lang="fr-BE" sz="1800" dirty="0"/>
              <a:t>Automatisation et amélioration des portails (Améliorations des investissements dans </a:t>
            </a:r>
            <a:r>
              <a:rPr lang="fr-BE" sz="1800" dirty="0" err="1"/>
              <a:t>ProLink</a:t>
            </a:r>
            <a:r>
              <a:rPr lang="fr-BE" sz="1800" dirty="0"/>
              <a:t> NG et </a:t>
            </a:r>
            <a:r>
              <a:rPr lang="fr-BE" sz="1800" dirty="0" err="1"/>
              <a:t>Portima</a:t>
            </a:r>
            <a:r>
              <a:rPr lang="fr-BE" sz="1800" dirty="0"/>
              <a:t>)</a:t>
            </a:r>
          </a:p>
          <a:p>
            <a:endParaRPr lang="fr-BE" sz="1800" b="1" dirty="0"/>
          </a:p>
          <a:p>
            <a:r>
              <a:rPr lang="fr-BE" sz="1800" b="1" dirty="0"/>
              <a:t>On constate une belle amélioration mais on peut encore faire mieux. Nous poursuivons donc les efforts afin de fournir un service adéquat aux clients.</a:t>
            </a:r>
          </a:p>
          <a:p>
            <a:pPr marL="362891" indent="-362891">
              <a:buAutoNum type="arabicPeriod"/>
            </a:pPr>
            <a:endParaRPr lang="fr-BE" sz="1482" dirty="0">
              <a:solidFill>
                <a:srgbClr val="000000"/>
              </a:solidFill>
            </a:endParaRPr>
          </a:p>
          <a:p>
            <a:pPr marL="362891" indent="-362891">
              <a:buAutoNum type="arabicPeriod"/>
            </a:pPr>
            <a:endParaRPr lang="fr-BE" sz="1482" dirty="0">
              <a:solidFill>
                <a:srgbClr val="000000"/>
              </a:solidFill>
            </a:endParaRPr>
          </a:p>
        </p:txBody>
      </p:sp>
      <p:sp>
        <p:nvSpPr>
          <p:cNvPr id="9" name="TextBox 8">
            <a:extLst>
              <a:ext uri="{FF2B5EF4-FFF2-40B4-BE49-F238E27FC236}">
                <a16:creationId xmlns:a16="http://schemas.microsoft.com/office/drawing/2014/main" id="{AD44B7E3-39E7-4041-A642-133E6589F837}"/>
              </a:ext>
            </a:extLst>
          </p:cNvPr>
          <p:cNvSpPr txBox="1"/>
          <p:nvPr>
            <p:custDataLst>
              <p:tags r:id="rId3"/>
            </p:custDataLst>
          </p:nvPr>
        </p:nvSpPr>
        <p:spPr>
          <a:xfrm>
            <a:off x="7024326" y="1340876"/>
            <a:ext cx="4771427" cy="5033409"/>
          </a:xfrm>
          <a:prstGeom prst="rect">
            <a:avLst/>
          </a:prstGeom>
          <a:solidFill>
            <a:schemeClr val="bg1">
              <a:lumMod val="85000"/>
            </a:schemeClr>
          </a:solidFill>
          <a:ln>
            <a:solidFill>
              <a:schemeClr val="tx2"/>
            </a:solidFill>
          </a:ln>
        </p:spPr>
        <p:txBody>
          <a:bodyPr vert="horz" wrap="square" lIns="71999" tIns="71999" rIns="71999" bIns="71999" rtlCol="0">
            <a:spAutoFit/>
          </a:bodyPr>
          <a:lstStyle/>
          <a:p>
            <a:r>
              <a:rPr lang="fr-BE" sz="1693" dirty="0">
                <a:solidFill>
                  <a:srgbClr val="13A0D3"/>
                </a:solidFill>
              </a:rPr>
              <a:t>Les chiffres 2021</a:t>
            </a:r>
          </a:p>
          <a:p>
            <a:r>
              <a:rPr lang="fr-BE" sz="2752" b="1" dirty="0">
                <a:solidFill>
                  <a:srgbClr val="13A0D3"/>
                </a:solidFill>
              </a:rPr>
              <a:t>400.000 tâches</a:t>
            </a:r>
            <a:r>
              <a:rPr lang="fr-BE" sz="2752" dirty="0">
                <a:solidFill>
                  <a:srgbClr val="13A0D3"/>
                </a:solidFill>
              </a:rPr>
              <a:t> </a:t>
            </a:r>
            <a:r>
              <a:rPr lang="fr-BE" sz="1693" dirty="0"/>
              <a:t>effectuées par les équipes opérationnelles (Particuliers, PME et </a:t>
            </a:r>
            <a:r>
              <a:rPr lang="fr-BE" sz="1693" dirty="0" err="1"/>
              <a:t>midcorp</a:t>
            </a:r>
            <a:r>
              <a:rPr lang="fr-BE" sz="1693" dirty="0"/>
              <a:t> </a:t>
            </a:r>
            <a:r>
              <a:rPr lang="fr-BE" sz="1693" dirty="0" err="1"/>
              <a:t>servicing</a:t>
            </a:r>
            <a:r>
              <a:rPr lang="fr-BE" sz="1693" dirty="0"/>
              <a:t>)</a:t>
            </a:r>
          </a:p>
          <a:p>
            <a:endParaRPr lang="fr-BE" sz="1701" dirty="0"/>
          </a:p>
          <a:p>
            <a:endParaRPr lang="fr-BE" sz="106" dirty="0"/>
          </a:p>
          <a:p>
            <a:r>
              <a:rPr lang="fr-BE" sz="2752" b="1" dirty="0">
                <a:solidFill>
                  <a:srgbClr val="13A0D3"/>
                </a:solidFill>
              </a:rPr>
              <a:t>4,1 jours </a:t>
            </a:r>
            <a:r>
              <a:rPr lang="fr-BE" sz="1693" dirty="0"/>
              <a:t>a été la durée moyenne pour effectuer ces tâches</a:t>
            </a:r>
          </a:p>
          <a:p>
            <a:endParaRPr lang="fr-BE" sz="1701" b="1" dirty="0">
              <a:solidFill>
                <a:schemeClr val="tx2"/>
              </a:solidFill>
            </a:endParaRPr>
          </a:p>
          <a:p>
            <a:r>
              <a:rPr lang="fr-BE" sz="1693" dirty="0"/>
              <a:t>Nous avons traité </a:t>
            </a:r>
            <a:r>
              <a:rPr lang="fr-BE" sz="2752" b="1" dirty="0">
                <a:solidFill>
                  <a:srgbClr val="13A0D3"/>
                </a:solidFill>
              </a:rPr>
              <a:t>270.000 appels entrants</a:t>
            </a:r>
          </a:p>
          <a:p>
            <a:endParaRPr lang="fr-BE" sz="1693" dirty="0">
              <a:solidFill>
                <a:schemeClr val="tx2"/>
              </a:solidFill>
            </a:endParaRPr>
          </a:p>
          <a:p>
            <a:r>
              <a:rPr lang="fr-BE" sz="1693" dirty="0"/>
              <a:t>Nous</a:t>
            </a:r>
            <a:r>
              <a:rPr lang="fr-BE" sz="2857" b="1" dirty="0">
                <a:solidFill>
                  <a:schemeClr val="tx2"/>
                </a:solidFill>
              </a:rPr>
              <a:t> </a:t>
            </a:r>
            <a:r>
              <a:rPr lang="fr-BE" sz="2540" b="1" dirty="0">
                <a:solidFill>
                  <a:srgbClr val="13A0D3"/>
                </a:solidFill>
              </a:rPr>
              <a:t>avons répondu à 92% </a:t>
            </a:r>
            <a:r>
              <a:rPr lang="fr-BE" sz="1693" dirty="0"/>
              <a:t>des appels effectués </a:t>
            </a:r>
          </a:p>
          <a:p>
            <a:endParaRPr lang="fr-BE" sz="1693" dirty="0">
              <a:solidFill>
                <a:schemeClr val="tx2"/>
              </a:solidFill>
            </a:endParaRPr>
          </a:p>
          <a:p>
            <a:r>
              <a:rPr lang="fr-BE" sz="1482" dirty="0"/>
              <a:t>Temps d’attente moyen : </a:t>
            </a:r>
            <a:r>
              <a:rPr lang="fr-BE" sz="2540" b="1" dirty="0">
                <a:solidFill>
                  <a:srgbClr val="13A0D3"/>
                </a:solidFill>
              </a:rPr>
              <a:t>46 secondes</a:t>
            </a:r>
            <a:endParaRPr lang="fr-BE" sz="2963" b="1" dirty="0">
              <a:solidFill>
                <a:srgbClr val="13A0D3"/>
              </a:solidFill>
            </a:endParaRPr>
          </a:p>
        </p:txBody>
      </p:sp>
      <p:pic>
        <p:nvPicPr>
          <p:cNvPr id="7" name="Picture 31" descr="Overlay Add">
            <a:extLst>
              <a:ext uri="{FF2B5EF4-FFF2-40B4-BE49-F238E27FC236}">
                <a16:creationId xmlns:a16="http://schemas.microsoft.com/office/drawing/2014/main" id="{432E66FC-14D6-4096-A641-E30D0D087968}"/>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gray">
          <a:xfrm>
            <a:off x="5871176" y="2985524"/>
            <a:ext cx="580620" cy="58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2">
            <a:extLst>
              <a:ext uri="{FF2B5EF4-FFF2-40B4-BE49-F238E27FC236}">
                <a16:creationId xmlns:a16="http://schemas.microsoft.com/office/drawing/2014/main" id="{ABBF2C60-B247-4630-85C7-5AC015930EAF}"/>
              </a:ext>
            </a:extLst>
          </p:cNvPr>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gray">
          <a:xfrm>
            <a:off x="5515996" y="1532321"/>
            <a:ext cx="580004" cy="61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391376"/>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28435B2-44EB-4D91-BA61-E288EF9F8394}"/>
              </a:ext>
            </a:extLst>
          </p:cNvPr>
          <p:cNvSpPr>
            <a:spLocks noGrp="1"/>
          </p:cNvSpPr>
          <p:nvPr>
            <p:ph type="title"/>
            <p:custDataLst>
              <p:tags r:id="rId1"/>
            </p:custDataLst>
          </p:nvPr>
        </p:nvSpPr>
        <p:spPr>
          <a:xfrm>
            <a:off x="479422" y="535536"/>
            <a:ext cx="10248934" cy="932854"/>
          </a:xfrm>
        </p:spPr>
        <p:txBody>
          <a:bodyPr/>
          <a:lstStyle/>
          <a:p>
            <a:r>
              <a:rPr lang="de-DE" sz="3200" dirty="0" err="1"/>
              <a:t>Une</a:t>
            </a:r>
            <a:r>
              <a:rPr lang="de-DE" sz="3200" dirty="0"/>
              <a:t> </a:t>
            </a:r>
            <a:r>
              <a:rPr lang="de-DE" sz="3200" dirty="0" err="1"/>
              <a:t>organisation</a:t>
            </a:r>
            <a:r>
              <a:rPr lang="de-DE" sz="3200" dirty="0"/>
              <a:t> </a:t>
            </a:r>
            <a:r>
              <a:rPr lang="de-DE" sz="3200" dirty="0" err="1"/>
              <a:t>opérationnelle</a:t>
            </a:r>
            <a:r>
              <a:rPr lang="de-DE" sz="3200" dirty="0"/>
              <a:t> </a:t>
            </a:r>
            <a:br>
              <a:rPr lang="de-DE" sz="3200" dirty="0"/>
            </a:br>
            <a:r>
              <a:rPr lang="de-DE" sz="3200" dirty="0" err="1">
                <a:solidFill>
                  <a:srgbClr val="13A0D3"/>
                </a:solidFill>
              </a:rPr>
              <a:t>grandement</a:t>
            </a:r>
            <a:r>
              <a:rPr lang="de-DE" sz="3200" dirty="0">
                <a:solidFill>
                  <a:srgbClr val="13A0D3"/>
                </a:solidFill>
              </a:rPr>
              <a:t> </a:t>
            </a:r>
            <a:r>
              <a:rPr lang="de-DE" sz="3200" dirty="0" err="1">
                <a:solidFill>
                  <a:srgbClr val="13A0D3"/>
                </a:solidFill>
              </a:rPr>
              <a:t>simplifiée</a:t>
            </a:r>
            <a:endParaRPr lang="de-DE" sz="3200" dirty="0">
              <a:solidFill>
                <a:srgbClr val="13A0D3"/>
              </a:solidFill>
            </a:endParaRPr>
          </a:p>
        </p:txBody>
      </p:sp>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custDataLst>
              <p:tags r:id="rId2"/>
            </p:custDataLst>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31</a:t>
            </a:fld>
            <a:endParaRPr kumimoji="0" lang="de-DE" sz="800" b="1" i="0" u="none" strike="noStrike" kern="1200" cap="none" spc="0" normalizeH="0" baseline="0" noProof="0">
              <a:ln>
                <a:noFill/>
              </a:ln>
              <a:solidFill>
                <a:srgbClr val="003781"/>
              </a:solidFill>
              <a:effectLst/>
              <a:uLnTx/>
              <a:uFillTx/>
              <a:latin typeface="Arial" panose="020B0604020202020204"/>
              <a:ea typeface="+mn-ea"/>
              <a:cs typeface="+mn-cs"/>
            </a:endParaRPr>
          </a:p>
        </p:txBody>
      </p:sp>
      <p:graphicFrame>
        <p:nvGraphicFramePr>
          <p:cNvPr id="8" name="Content Placeholder 16">
            <a:extLst>
              <a:ext uri="{FF2B5EF4-FFF2-40B4-BE49-F238E27FC236}">
                <a16:creationId xmlns:a16="http://schemas.microsoft.com/office/drawing/2014/main" id="{EFBA16E3-C542-483B-99DF-8C283566FB90}"/>
              </a:ext>
            </a:extLst>
          </p:cNvPr>
          <p:cNvGraphicFramePr>
            <a:graphicFrameLocks noGrp="1"/>
          </p:cNvGraphicFramePr>
          <p:nvPr>
            <p:ph idx="1"/>
            <p:custDataLst>
              <p:tags r:id="rId3"/>
            </p:custDataLst>
            <p:extLst>
              <p:ext uri="{D42A27DB-BD31-4B8C-83A1-F6EECF244321}">
                <p14:modId xmlns:p14="http://schemas.microsoft.com/office/powerpoint/2010/main" val="3107991465"/>
              </p:ext>
            </p:extLst>
          </p:nvPr>
        </p:nvGraphicFramePr>
        <p:xfrm>
          <a:off x="237360" y="1475555"/>
          <a:ext cx="9755809" cy="51834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a:extLst>
              <a:ext uri="{FF2B5EF4-FFF2-40B4-BE49-F238E27FC236}">
                <a16:creationId xmlns:a16="http://schemas.microsoft.com/office/drawing/2014/main" id="{902092DB-3F31-4761-94B1-2E12686B2B69}"/>
              </a:ext>
            </a:extLst>
          </p:cNvPr>
          <p:cNvSpPr txBox="1"/>
          <p:nvPr>
            <p:custDataLst>
              <p:tags r:id="rId4"/>
            </p:custDataLst>
          </p:nvPr>
        </p:nvSpPr>
        <p:spPr>
          <a:xfrm>
            <a:off x="8963584" y="1550375"/>
            <a:ext cx="2517620" cy="1323454"/>
          </a:xfrm>
          <a:prstGeom prst="rect">
            <a:avLst/>
          </a:prstGeom>
          <a:noFill/>
          <a:ln>
            <a:solidFill>
              <a:srgbClr val="13A0D3"/>
            </a:solidFill>
          </a:ln>
          <a:effectLst>
            <a:glow rad="63500">
              <a:schemeClr val="accent3">
                <a:satMod val="175000"/>
                <a:alpha val="40000"/>
              </a:schemeClr>
            </a:glow>
          </a:effectLst>
        </p:spPr>
        <p:txBody>
          <a:bodyPr wrap="square" lIns="0" tIns="0" rIns="0" bIns="0" rtlCol="0" anchor="t" anchorCtr="0">
            <a:noAutofit/>
          </a:bodyPr>
          <a:lstStyle/>
          <a:p>
            <a:pPr algn="ctr"/>
            <a:endParaRPr lang="nl-NL" sz="1693" dirty="0">
              <a:solidFill>
                <a:srgbClr val="13A0D3"/>
              </a:solidFill>
            </a:endParaRPr>
          </a:p>
          <a:p>
            <a:pPr algn="ctr"/>
            <a:r>
              <a:rPr lang="nl-NL" sz="1693" dirty="0">
                <a:solidFill>
                  <a:schemeClr val="bg1"/>
                </a:solidFill>
              </a:rPr>
              <a:t>On </a:t>
            </a:r>
            <a:r>
              <a:rPr lang="nl-NL" sz="1693" dirty="0" err="1">
                <a:solidFill>
                  <a:schemeClr val="bg1"/>
                </a:solidFill>
              </a:rPr>
              <a:t>compte</a:t>
            </a:r>
            <a:r>
              <a:rPr lang="nl-NL" sz="1693" dirty="0">
                <a:solidFill>
                  <a:schemeClr val="bg1"/>
                </a:solidFill>
              </a:rPr>
              <a:t> 100 ETP au sein des équipes </a:t>
            </a:r>
            <a:r>
              <a:rPr lang="nl-NL" sz="1693" dirty="0" err="1">
                <a:solidFill>
                  <a:schemeClr val="bg1"/>
                </a:solidFill>
              </a:rPr>
              <a:t>opérationnelles</a:t>
            </a:r>
            <a:r>
              <a:rPr lang="nl-NL" sz="1693" dirty="0">
                <a:solidFill>
                  <a:schemeClr val="bg1"/>
                </a:solidFill>
              </a:rPr>
              <a:t> IARD</a:t>
            </a:r>
          </a:p>
        </p:txBody>
      </p:sp>
    </p:spTree>
    <p:extLst>
      <p:ext uri="{BB962C8B-B14F-4D97-AF65-F5344CB8AC3E}">
        <p14:creationId xmlns:p14="http://schemas.microsoft.com/office/powerpoint/2010/main" val="1278913590"/>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DD53-12D4-4DD6-A257-6FB038316181}"/>
              </a:ext>
            </a:extLst>
          </p:cNvPr>
          <p:cNvSpPr>
            <a:spLocks noGrp="1"/>
          </p:cNvSpPr>
          <p:nvPr>
            <p:ph type="title"/>
            <p:custDataLst>
              <p:tags r:id="rId1"/>
            </p:custDataLst>
          </p:nvPr>
        </p:nvSpPr>
        <p:spPr>
          <a:xfrm>
            <a:off x="479426" y="489296"/>
            <a:ext cx="10213973" cy="887067"/>
          </a:xfrm>
        </p:spPr>
        <p:txBody>
          <a:bodyPr/>
          <a:lstStyle/>
          <a:p>
            <a:r>
              <a:rPr lang="nl-NL" dirty="0" err="1"/>
              <a:t>Nos</a:t>
            </a:r>
            <a:r>
              <a:rPr lang="nl-NL" dirty="0"/>
              <a:t> équipes </a:t>
            </a:r>
            <a:r>
              <a:rPr lang="nl-NL" dirty="0" err="1"/>
              <a:t>sont</a:t>
            </a:r>
            <a:r>
              <a:rPr lang="nl-NL" dirty="0"/>
              <a:t> </a:t>
            </a:r>
            <a:r>
              <a:rPr lang="nl-NL" dirty="0" err="1">
                <a:solidFill>
                  <a:srgbClr val="13A0D3"/>
                </a:solidFill>
              </a:rPr>
              <a:t>là</a:t>
            </a:r>
            <a:r>
              <a:rPr lang="nl-NL" dirty="0">
                <a:solidFill>
                  <a:srgbClr val="13A0D3"/>
                </a:solidFill>
              </a:rPr>
              <a:t> pour </a:t>
            </a:r>
            <a:r>
              <a:rPr lang="nl-NL" dirty="0" err="1">
                <a:solidFill>
                  <a:srgbClr val="13A0D3"/>
                </a:solidFill>
              </a:rPr>
              <a:t>vous</a:t>
            </a:r>
            <a:r>
              <a:rPr lang="nl-NL" dirty="0">
                <a:solidFill>
                  <a:srgbClr val="13A0D3"/>
                </a:solidFill>
              </a:rPr>
              <a:t> </a:t>
            </a:r>
            <a:r>
              <a:rPr lang="nl-NL" dirty="0" err="1">
                <a:solidFill>
                  <a:srgbClr val="13A0D3"/>
                </a:solidFill>
              </a:rPr>
              <a:t>quotidiennement</a:t>
            </a:r>
            <a:endParaRPr lang="nl-NL" sz="2540" dirty="0">
              <a:solidFill>
                <a:srgbClr val="13A0D3"/>
              </a:solidFill>
            </a:endParaRPr>
          </a:p>
        </p:txBody>
      </p:sp>
      <p:sp>
        <p:nvSpPr>
          <p:cNvPr id="4" name="Slide Number Placeholder 3">
            <a:extLst>
              <a:ext uri="{FF2B5EF4-FFF2-40B4-BE49-F238E27FC236}">
                <a16:creationId xmlns:a16="http://schemas.microsoft.com/office/drawing/2014/main" id="{0EF23760-2B17-4091-97EF-D110B83D2A41}"/>
              </a:ext>
            </a:extLst>
          </p:cNvPr>
          <p:cNvSpPr>
            <a:spLocks noGrp="1"/>
          </p:cNvSpPr>
          <p:nvPr>
            <p:ph type="sldNum" sz="quarter" idx="11"/>
            <p:custDataLst>
              <p:tags r:id="rId2"/>
            </p:custDataLst>
          </p:nvPr>
        </p:nvSpPr>
        <p:spPr/>
        <p:txBody>
          <a:bodyPr/>
          <a:lstStyle/>
          <a:p>
            <a:fld id="{56C449F3-BD9D-48DC-BFF1-0F66671DA7C6}" type="slidenum">
              <a:rPr lang="de-DE" smtClean="0"/>
              <a:pPr/>
              <a:t>32</a:t>
            </a:fld>
            <a:endParaRPr lang="de-DE"/>
          </a:p>
        </p:txBody>
      </p:sp>
      <p:pic>
        <p:nvPicPr>
          <p:cNvPr id="5" name="Picture 4">
            <a:extLst>
              <a:ext uri="{FF2B5EF4-FFF2-40B4-BE49-F238E27FC236}">
                <a16:creationId xmlns:a16="http://schemas.microsoft.com/office/drawing/2014/main" id="{B54E4EC5-C2CD-49CD-A72A-AC0FDFE25FD6}"/>
              </a:ext>
            </a:extLst>
          </p:cNvPr>
          <p:cNvPicPr>
            <a:picLocks noChangeAspect="1"/>
          </p:cNvPicPr>
          <p:nvPr>
            <p:custDataLst>
              <p:tags r:id="rId3"/>
            </p:custDataLst>
          </p:nvPr>
        </p:nvPicPr>
        <p:blipFill>
          <a:blip r:embed="rId8"/>
          <a:stretch>
            <a:fillRect/>
          </a:stretch>
        </p:blipFill>
        <p:spPr>
          <a:xfrm>
            <a:off x="1640269" y="2671356"/>
            <a:ext cx="6521054" cy="3015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4DF14EC8-EB80-4126-B440-BA2FFBB2043F}"/>
              </a:ext>
            </a:extLst>
          </p:cNvPr>
          <p:cNvPicPr>
            <a:picLocks noChangeAspect="1"/>
          </p:cNvPicPr>
          <p:nvPr>
            <p:custDataLst>
              <p:tags r:id="rId4"/>
            </p:custDataLst>
          </p:nvPr>
        </p:nvPicPr>
        <p:blipFill>
          <a:blip r:embed="rId9"/>
          <a:stretch>
            <a:fillRect/>
          </a:stretch>
        </p:blipFill>
        <p:spPr>
          <a:xfrm>
            <a:off x="8673579" y="1624096"/>
            <a:ext cx="3181710" cy="2708214"/>
          </a:xfrm>
          <a:prstGeom prst="rect">
            <a:avLst/>
          </a:prstGeom>
        </p:spPr>
      </p:pic>
      <p:sp>
        <p:nvSpPr>
          <p:cNvPr id="7" name="Content Placeholder 2">
            <a:extLst>
              <a:ext uri="{FF2B5EF4-FFF2-40B4-BE49-F238E27FC236}">
                <a16:creationId xmlns:a16="http://schemas.microsoft.com/office/drawing/2014/main" id="{36909E8E-82F3-416D-BCCA-B4E613F30591}"/>
              </a:ext>
            </a:extLst>
          </p:cNvPr>
          <p:cNvSpPr txBox="1">
            <a:spLocks/>
          </p:cNvSpPr>
          <p:nvPr>
            <p:custDataLst>
              <p:tags r:id="rId5"/>
            </p:custDataLst>
          </p:nvPr>
        </p:nvSpPr>
        <p:spPr>
          <a:xfrm>
            <a:off x="479425" y="1171586"/>
            <a:ext cx="8842743" cy="1677592"/>
          </a:xfrm>
          <a:prstGeom prst="rect">
            <a:avLst/>
          </a:prstGeom>
        </p:spPr>
        <p:txBody>
          <a:bodyPr vert="horz" lIns="0" tIns="0" rIns="0" bIns="0" rtlCol="0" anchor="t" anchorCtr="0">
            <a:noAutofit/>
          </a:bodyPr>
          <a:lstStyle>
            <a:lvl1pPr marL="0" indent="0" algn="l" defTabSz="914389" rtl="0" eaLnBrk="1" latinLnBrk="0" hangingPunct="1">
              <a:lnSpc>
                <a:spcPct val="100000"/>
              </a:lnSpc>
              <a:spcBef>
                <a:spcPts val="0"/>
              </a:spcBef>
              <a:buFont typeface="+mj-lt"/>
              <a:buNone/>
              <a:defRPr sz="1890" kern="1200">
                <a:solidFill>
                  <a:schemeClr val="bg1"/>
                </a:solidFill>
                <a:latin typeface="+mn-lt"/>
                <a:ea typeface="+mn-ea"/>
                <a:cs typeface="+mn-cs"/>
              </a:defRPr>
            </a:lvl1pPr>
            <a:lvl2pPr marL="272131" indent="-272131" algn="l" defTabSz="914389"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2pPr>
            <a:lvl3pPr marL="272131" indent="-272131" algn="l" defTabSz="914389" rtl="0" eaLnBrk="1" latinLnBrk="0" hangingPunct="1">
              <a:lnSpc>
                <a:spcPct val="100000"/>
              </a:lnSpc>
              <a:spcBef>
                <a:spcPts val="0"/>
              </a:spcBef>
              <a:buFont typeface="Arial" panose="020B0604020202020204" pitchFamily="34" charset="0"/>
              <a:buChar char="•"/>
              <a:defRPr sz="1890" kern="1200">
                <a:solidFill>
                  <a:schemeClr val="bg1"/>
                </a:solidFill>
                <a:latin typeface="+mn-lt"/>
                <a:ea typeface="+mn-ea"/>
                <a:cs typeface="+mn-cs"/>
              </a:defRPr>
            </a:lvl3pPr>
            <a:lvl4pPr marL="272131"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4pPr>
            <a:lvl5pPr marL="544262"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5pPr>
            <a:lvl6pPr marL="0" indent="0" algn="l" defTabSz="914389" rtl="0" eaLnBrk="1" latinLnBrk="0" hangingPunct="1">
              <a:lnSpc>
                <a:spcPct val="100000"/>
              </a:lnSpc>
              <a:spcBef>
                <a:spcPts val="2268"/>
              </a:spcBef>
              <a:buFont typeface="Arial" panose="020B0604020202020204" pitchFamily="34" charset="0"/>
              <a:buNone/>
              <a:defRPr sz="756" kern="1200">
                <a:solidFill>
                  <a:schemeClr val="bg1"/>
                </a:solidFill>
                <a:latin typeface="+mn-lt"/>
                <a:ea typeface="+mn-ea"/>
                <a:cs typeface="+mn-cs"/>
              </a:defRPr>
            </a:lvl6pPr>
            <a:lvl7pPr marL="0" indent="0" algn="l" defTabSz="914389" rtl="0" eaLnBrk="1" latinLnBrk="0" hangingPunct="1">
              <a:lnSpc>
                <a:spcPct val="100000"/>
              </a:lnSpc>
              <a:spcBef>
                <a:spcPts val="567"/>
              </a:spcBef>
              <a:buFont typeface="Arial" panose="020B0604020202020204" pitchFamily="34" charset="0"/>
              <a:buNone/>
              <a:defRPr sz="1701" kern="1200">
                <a:solidFill>
                  <a:srgbClr val="FF0000"/>
                </a:solidFill>
                <a:latin typeface="+mn-lt"/>
                <a:ea typeface="+mn-ea"/>
                <a:cs typeface="+mn-cs"/>
              </a:defRPr>
            </a:lvl7pPr>
            <a:lvl8pPr marL="3428958"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fr-BE" sz="2000" dirty="0"/>
              <a:t>Chaque jour, toutes les équipes commencent par une réunion « Stand-up » :</a:t>
            </a:r>
            <a:endParaRPr lang="fr-BE" sz="1800" dirty="0"/>
          </a:p>
          <a:p>
            <a:pPr marL="285750" lvl="1" indent="-285750" defTabSz="967710">
              <a:buClr>
                <a:srgbClr val="13A0D3"/>
              </a:buClr>
              <a:buFont typeface="Wingdings" panose="05000000000000000000" pitchFamily="2" charset="2"/>
              <a:buChar char="§"/>
            </a:pPr>
            <a:r>
              <a:rPr lang="fr-BE" sz="1800" dirty="0"/>
              <a:t>Passage en revue des résultats de la journée précédente</a:t>
            </a:r>
          </a:p>
          <a:p>
            <a:pPr marL="285750" lvl="1" indent="-285750" defTabSz="967710">
              <a:buClr>
                <a:srgbClr val="13A0D3"/>
              </a:buClr>
              <a:buFont typeface="Wingdings" panose="05000000000000000000" pitchFamily="2" charset="2"/>
              <a:buChar char="§"/>
            </a:pPr>
            <a:r>
              <a:rPr lang="fr-BE" sz="1800" dirty="0"/>
              <a:t>Discussion sur les problèmes rencontrés la veille ou le matin</a:t>
            </a:r>
          </a:p>
          <a:p>
            <a:pPr marL="285750" lvl="1" indent="-285750" defTabSz="967710">
              <a:buClr>
                <a:srgbClr val="13A0D3"/>
              </a:buClr>
              <a:buFont typeface="Wingdings" panose="05000000000000000000" pitchFamily="2" charset="2"/>
              <a:buChar char="§"/>
            </a:pPr>
            <a:r>
              <a:rPr lang="fr-BE" sz="1800" dirty="0"/>
              <a:t>Communication des questions à traiter les plus importantes</a:t>
            </a:r>
          </a:p>
          <a:p>
            <a:pPr>
              <a:lnSpc>
                <a:spcPct val="150000"/>
              </a:lnSpc>
            </a:pPr>
            <a:endParaRPr lang="fr-BE" sz="1482" dirty="0">
              <a:solidFill>
                <a:srgbClr val="000000"/>
              </a:solidFill>
            </a:endParaRPr>
          </a:p>
          <a:p>
            <a:pPr>
              <a:lnSpc>
                <a:spcPct val="150000"/>
              </a:lnSpc>
            </a:pPr>
            <a:endParaRPr lang="fr-BE" sz="1482" dirty="0">
              <a:solidFill>
                <a:srgbClr val="000000"/>
              </a:solidFill>
            </a:endParaRPr>
          </a:p>
          <a:p>
            <a:pPr>
              <a:lnSpc>
                <a:spcPct val="150000"/>
              </a:lnSpc>
            </a:pPr>
            <a:endParaRPr lang="fr-BE" sz="1482" dirty="0">
              <a:solidFill>
                <a:srgbClr val="000000"/>
              </a:solidFill>
            </a:endParaRPr>
          </a:p>
          <a:p>
            <a:pPr>
              <a:lnSpc>
                <a:spcPct val="150000"/>
              </a:lnSpc>
            </a:pPr>
            <a:endParaRPr lang="fr-BE" sz="1482" dirty="0">
              <a:solidFill>
                <a:srgbClr val="000000"/>
              </a:solidFill>
            </a:endParaRPr>
          </a:p>
          <a:p>
            <a:pPr>
              <a:lnSpc>
                <a:spcPct val="150000"/>
              </a:lnSpc>
            </a:pPr>
            <a:endParaRPr lang="fr-BE" sz="1482" dirty="0">
              <a:solidFill>
                <a:srgbClr val="000000"/>
              </a:solidFill>
            </a:endParaRPr>
          </a:p>
          <a:p>
            <a:pPr>
              <a:lnSpc>
                <a:spcPct val="150000"/>
              </a:lnSpc>
            </a:pPr>
            <a:endParaRPr lang="fr-BE" sz="1482" dirty="0">
              <a:solidFill>
                <a:srgbClr val="000000"/>
              </a:solidFill>
            </a:endParaRPr>
          </a:p>
          <a:p>
            <a:pPr>
              <a:lnSpc>
                <a:spcPct val="150000"/>
              </a:lnSpc>
            </a:pPr>
            <a:endParaRPr lang="fr-BE" sz="1482" dirty="0">
              <a:solidFill>
                <a:srgbClr val="000000"/>
              </a:solidFill>
            </a:endParaRPr>
          </a:p>
          <a:p>
            <a:pPr>
              <a:lnSpc>
                <a:spcPct val="150000"/>
              </a:lnSpc>
            </a:pPr>
            <a:endParaRPr lang="fr-BE" sz="1482" dirty="0">
              <a:solidFill>
                <a:srgbClr val="000000"/>
              </a:solidFill>
            </a:endParaRPr>
          </a:p>
          <a:p>
            <a:pPr>
              <a:lnSpc>
                <a:spcPct val="150000"/>
              </a:lnSpc>
            </a:pPr>
            <a:endParaRPr lang="fr-BE" sz="1482" dirty="0">
              <a:solidFill>
                <a:srgbClr val="000000"/>
              </a:solidFill>
            </a:endParaRPr>
          </a:p>
        </p:txBody>
      </p:sp>
      <p:sp>
        <p:nvSpPr>
          <p:cNvPr id="8" name="Content Placeholder 2">
            <a:extLst>
              <a:ext uri="{FF2B5EF4-FFF2-40B4-BE49-F238E27FC236}">
                <a16:creationId xmlns:a16="http://schemas.microsoft.com/office/drawing/2014/main" id="{CB012D6D-1FE9-462A-A56C-A371858F9AA6}"/>
              </a:ext>
            </a:extLst>
          </p:cNvPr>
          <p:cNvSpPr txBox="1">
            <a:spLocks/>
          </p:cNvSpPr>
          <p:nvPr>
            <p:custDataLst>
              <p:tags r:id="rId6"/>
            </p:custDataLst>
          </p:nvPr>
        </p:nvSpPr>
        <p:spPr>
          <a:xfrm>
            <a:off x="479425" y="5906912"/>
            <a:ext cx="11233152" cy="887192"/>
          </a:xfrm>
          <a:prstGeom prst="rect">
            <a:avLst/>
          </a:prstGeom>
        </p:spPr>
        <p:txBody>
          <a:bodyPr vert="horz" lIns="0" tIns="0" rIns="0" bIns="0" rtlCol="0" anchor="t" anchorCtr="0">
            <a:noAutofit/>
          </a:bodyPr>
          <a:lstStyle>
            <a:lvl1pPr marL="0" indent="0" algn="l" defTabSz="914389" rtl="0" eaLnBrk="1" latinLnBrk="0" hangingPunct="1">
              <a:lnSpc>
                <a:spcPct val="100000"/>
              </a:lnSpc>
              <a:spcBef>
                <a:spcPts val="0"/>
              </a:spcBef>
              <a:buFont typeface="+mj-lt"/>
              <a:buNone/>
              <a:defRPr sz="1890" kern="1200">
                <a:solidFill>
                  <a:schemeClr val="bg1"/>
                </a:solidFill>
                <a:latin typeface="+mn-lt"/>
                <a:ea typeface="+mn-ea"/>
                <a:cs typeface="+mn-cs"/>
              </a:defRPr>
            </a:lvl1pPr>
            <a:lvl2pPr marL="272131" indent="-272131" algn="l" defTabSz="914389"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2pPr>
            <a:lvl3pPr marL="272131" indent="-272131" algn="l" defTabSz="914389" rtl="0" eaLnBrk="1" latinLnBrk="0" hangingPunct="1">
              <a:lnSpc>
                <a:spcPct val="100000"/>
              </a:lnSpc>
              <a:spcBef>
                <a:spcPts val="0"/>
              </a:spcBef>
              <a:buFont typeface="Arial" panose="020B0604020202020204" pitchFamily="34" charset="0"/>
              <a:buChar char="•"/>
              <a:defRPr sz="1890" kern="1200">
                <a:solidFill>
                  <a:schemeClr val="bg1"/>
                </a:solidFill>
                <a:latin typeface="+mn-lt"/>
                <a:ea typeface="+mn-ea"/>
                <a:cs typeface="+mn-cs"/>
              </a:defRPr>
            </a:lvl3pPr>
            <a:lvl4pPr marL="272131"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4pPr>
            <a:lvl5pPr marL="544262"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5pPr>
            <a:lvl6pPr marL="0" indent="0" algn="l" defTabSz="914389" rtl="0" eaLnBrk="1" latinLnBrk="0" hangingPunct="1">
              <a:lnSpc>
                <a:spcPct val="100000"/>
              </a:lnSpc>
              <a:spcBef>
                <a:spcPts val="2268"/>
              </a:spcBef>
              <a:buFont typeface="Arial" panose="020B0604020202020204" pitchFamily="34" charset="0"/>
              <a:buNone/>
              <a:defRPr sz="756" kern="1200">
                <a:solidFill>
                  <a:schemeClr val="bg1"/>
                </a:solidFill>
                <a:latin typeface="+mn-lt"/>
                <a:ea typeface="+mn-ea"/>
                <a:cs typeface="+mn-cs"/>
              </a:defRPr>
            </a:lvl6pPr>
            <a:lvl7pPr marL="0" indent="0" algn="l" defTabSz="914389" rtl="0" eaLnBrk="1" latinLnBrk="0" hangingPunct="1">
              <a:lnSpc>
                <a:spcPct val="100000"/>
              </a:lnSpc>
              <a:spcBef>
                <a:spcPts val="567"/>
              </a:spcBef>
              <a:buFont typeface="Arial" panose="020B0604020202020204" pitchFamily="34" charset="0"/>
              <a:buNone/>
              <a:defRPr sz="1701" kern="1200">
                <a:solidFill>
                  <a:srgbClr val="FF0000"/>
                </a:solidFill>
                <a:latin typeface="+mn-lt"/>
                <a:ea typeface="+mn-ea"/>
                <a:cs typeface="+mn-cs"/>
              </a:defRPr>
            </a:lvl7pPr>
            <a:lvl8pPr marL="3428958"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BE" sz="1482" dirty="0">
              <a:solidFill>
                <a:srgbClr val="000000"/>
              </a:solidFill>
            </a:endParaRPr>
          </a:p>
          <a:p>
            <a:r>
              <a:rPr lang="fr-BE" sz="1800" b="1" dirty="0"/>
              <a:t>Résultat : </a:t>
            </a:r>
            <a:r>
              <a:rPr lang="fr-BE" sz="1800" dirty="0"/>
              <a:t>l’opérationnel a bien fonctionné durant le confinement et les bon résultats éprouvés seront réutilisés à l’avenir.</a:t>
            </a:r>
          </a:p>
        </p:txBody>
      </p:sp>
    </p:spTree>
    <p:extLst>
      <p:ext uri="{BB962C8B-B14F-4D97-AF65-F5344CB8AC3E}">
        <p14:creationId xmlns:p14="http://schemas.microsoft.com/office/powerpoint/2010/main" val="250959759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3B3221-1091-4D40-B77D-21B568C97F17}"/>
              </a:ext>
            </a:extLst>
          </p:cNvPr>
          <p:cNvPicPr>
            <a:picLocks noChangeAspect="1"/>
          </p:cNvPicPr>
          <p:nvPr>
            <p:custDataLst>
              <p:tags r:id="rId1"/>
            </p:custDataLst>
          </p:nvPr>
        </p:nvPicPr>
        <p:blipFill>
          <a:blip r:embed="rId11"/>
          <a:stretch>
            <a:fillRect/>
          </a:stretch>
        </p:blipFill>
        <p:spPr>
          <a:xfrm>
            <a:off x="4185384" y="2923063"/>
            <a:ext cx="3429000" cy="1948079"/>
          </a:xfrm>
          <a:prstGeom prst="rect">
            <a:avLst/>
          </a:prstGeom>
        </p:spPr>
      </p:pic>
      <p:sp>
        <p:nvSpPr>
          <p:cNvPr id="2" name="Title 1">
            <a:extLst>
              <a:ext uri="{FF2B5EF4-FFF2-40B4-BE49-F238E27FC236}">
                <a16:creationId xmlns:a16="http://schemas.microsoft.com/office/drawing/2014/main" id="{AD5F95A8-9C76-451F-A6FF-E829FE706EF4}"/>
              </a:ext>
            </a:extLst>
          </p:cNvPr>
          <p:cNvSpPr>
            <a:spLocks noGrp="1"/>
          </p:cNvSpPr>
          <p:nvPr>
            <p:ph type="title"/>
            <p:custDataLst>
              <p:tags r:id="rId2"/>
            </p:custDataLst>
          </p:nvPr>
        </p:nvSpPr>
        <p:spPr>
          <a:xfrm>
            <a:off x="479427" y="489296"/>
            <a:ext cx="9524652" cy="887067"/>
          </a:xfrm>
        </p:spPr>
        <p:txBody>
          <a:bodyPr/>
          <a:lstStyle/>
          <a:p>
            <a:r>
              <a:rPr lang="nl-BE" dirty="0" err="1"/>
              <a:t>Initiatives</a:t>
            </a:r>
            <a:r>
              <a:rPr lang="nl-BE" dirty="0"/>
              <a:t> </a:t>
            </a:r>
            <a:r>
              <a:rPr lang="nl-BE" dirty="0" err="1"/>
              <a:t>récentes</a:t>
            </a:r>
            <a:r>
              <a:rPr lang="nl-BE" dirty="0"/>
              <a:t> </a:t>
            </a:r>
            <a:r>
              <a:rPr lang="nl-BE" dirty="0" err="1"/>
              <a:t>favorisant</a:t>
            </a:r>
            <a:r>
              <a:rPr lang="nl-BE" dirty="0"/>
              <a:t> </a:t>
            </a:r>
            <a:br>
              <a:rPr lang="nl-BE" dirty="0"/>
            </a:br>
            <a:r>
              <a:rPr lang="nl-BE" dirty="0" err="1">
                <a:solidFill>
                  <a:srgbClr val="13A0D3"/>
                </a:solidFill>
              </a:rPr>
              <a:t>notre</a:t>
            </a:r>
            <a:r>
              <a:rPr lang="nl-BE" dirty="0">
                <a:solidFill>
                  <a:srgbClr val="13A0D3"/>
                </a:solidFill>
              </a:rPr>
              <a:t> </a:t>
            </a:r>
            <a:r>
              <a:rPr lang="nl-BE" dirty="0" err="1">
                <a:solidFill>
                  <a:srgbClr val="13A0D3"/>
                </a:solidFill>
              </a:rPr>
              <a:t>collaboration</a:t>
            </a:r>
            <a:endParaRPr lang="nl-BE" dirty="0">
              <a:solidFill>
                <a:srgbClr val="13A0D3"/>
              </a:solidFill>
            </a:endParaRPr>
          </a:p>
        </p:txBody>
      </p:sp>
      <p:sp>
        <p:nvSpPr>
          <p:cNvPr id="4" name="Date Placeholder 3">
            <a:extLst>
              <a:ext uri="{FF2B5EF4-FFF2-40B4-BE49-F238E27FC236}">
                <a16:creationId xmlns:a16="http://schemas.microsoft.com/office/drawing/2014/main" id="{EB86BDFC-6702-44C4-A07C-3D5FE1A7FEE2}"/>
              </a:ext>
            </a:extLst>
          </p:cNvPr>
          <p:cNvSpPr>
            <a:spLocks noGrp="1"/>
          </p:cNvSpPr>
          <p:nvPr>
            <p:ph type="dt" sz="half" idx="10"/>
            <p:custDataLst>
              <p:tags r:id="rId3"/>
            </p:custDataLst>
          </p:nvPr>
        </p:nvSpPr>
        <p:spPr>
          <a:xfrm rot="-5400000">
            <a:off x="10153281" y="3943932"/>
            <a:ext cx="3581831" cy="495609"/>
          </a:xfrm>
          <a:prstGeom prst="rect">
            <a:avLst/>
          </a:prstGeom>
        </p:spPr>
        <p:txBody>
          <a:bodyPr vert="horz" lIns="0" tIns="38098" rIns="0" bIns="0" rtlCol="0" anchor="t" anchorCtr="0">
            <a:noAutofit/>
          </a:bodyPr>
          <a:lstStyle>
            <a:defPPr>
              <a:defRPr lang="de-DE"/>
            </a:defPPr>
            <a:lvl1pPr marL="0" algn="l" defTabSz="914389" rtl="0" eaLnBrk="1" latinLnBrk="0" hangingPunct="1">
              <a:defRPr sz="794" kern="1200">
                <a:solidFill>
                  <a:schemeClr val="bg1"/>
                </a:solidFill>
                <a:latin typeface="+mn-lt"/>
                <a:ea typeface="+mn-ea"/>
                <a:cs typeface="+mn-cs"/>
              </a:defRPr>
            </a:lvl1pPr>
            <a:lvl2pPr marL="457194"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3" algn="l" defTabSz="914389" rtl="0" eaLnBrk="1" latinLnBrk="0" hangingPunct="1">
              <a:defRPr sz="1800" kern="1200">
                <a:solidFill>
                  <a:schemeClr val="tx1"/>
                </a:solidFill>
                <a:latin typeface="+mn-lt"/>
                <a:ea typeface="+mn-ea"/>
                <a:cs typeface="+mn-cs"/>
              </a:defRPr>
            </a:lvl4pPr>
            <a:lvl5pPr marL="1828777" algn="l" defTabSz="914389" rtl="0" eaLnBrk="1" latinLnBrk="0" hangingPunct="1">
              <a:defRPr sz="1800" kern="1200">
                <a:solidFill>
                  <a:schemeClr val="tx1"/>
                </a:solidFill>
                <a:latin typeface="+mn-lt"/>
                <a:ea typeface="+mn-ea"/>
                <a:cs typeface="+mn-cs"/>
              </a:defRPr>
            </a:lvl5pPr>
            <a:lvl6pPr marL="2285971" algn="l" defTabSz="914389" rtl="0" eaLnBrk="1" latinLnBrk="0" hangingPunct="1">
              <a:defRPr sz="1800" kern="1200">
                <a:solidFill>
                  <a:schemeClr val="tx1"/>
                </a:solidFill>
                <a:latin typeface="+mn-lt"/>
                <a:ea typeface="+mn-ea"/>
                <a:cs typeface="+mn-cs"/>
              </a:defRPr>
            </a:lvl6pPr>
            <a:lvl7pPr marL="2743167" algn="l" defTabSz="914389" rtl="0" eaLnBrk="1" latinLnBrk="0" hangingPunct="1">
              <a:defRPr sz="1800" kern="1200">
                <a:solidFill>
                  <a:schemeClr val="tx1"/>
                </a:solidFill>
                <a:latin typeface="+mn-lt"/>
                <a:ea typeface="+mn-ea"/>
                <a:cs typeface="+mn-cs"/>
              </a:defRPr>
            </a:lvl7pPr>
            <a:lvl8pPr marL="3200361" algn="l" defTabSz="914389" rtl="0" eaLnBrk="1" latinLnBrk="0" hangingPunct="1">
              <a:defRPr sz="1800" kern="1200">
                <a:solidFill>
                  <a:schemeClr val="tx1"/>
                </a:solidFill>
                <a:latin typeface="+mn-lt"/>
                <a:ea typeface="+mn-ea"/>
                <a:cs typeface="+mn-cs"/>
              </a:defRPr>
            </a:lvl8pPr>
            <a:lvl9pPr marL="3657555" algn="l" defTabSz="914389" rtl="0" eaLnBrk="1" latinLnBrk="0" hangingPunct="1">
              <a:defRPr sz="1800" kern="1200">
                <a:solidFill>
                  <a:schemeClr val="tx1"/>
                </a:solidFill>
                <a:latin typeface="+mn-lt"/>
                <a:ea typeface="+mn-ea"/>
                <a:cs typeface="+mn-cs"/>
              </a:defRPr>
            </a:lvl9pPr>
          </a:lstStyle>
          <a:p>
            <a:r>
              <a:rPr lang="de-DE"/>
              <a:t>© Allianz 2021</a:t>
            </a:r>
          </a:p>
        </p:txBody>
      </p:sp>
      <p:sp>
        <p:nvSpPr>
          <p:cNvPr id="6" name="Slide Number Placeholder 5">
            <a:extLst>
              <a:ext uri="{FF2B5EF4-FFF2-40B4-BE49-F238E27FC236}">
                <a16:creationId xmlns:a16="http://schemas.microsoft.com/office/drawing/2014/main" id="{79573478-150D-415B-85AE-E33FCA0D448F}"/>
              </a:ext>
            </a:extLst>
          </p:cNvPr>
          <p:cNvSpPr>
            <a:spLocks noGrp="1"/>
          </p:cNvSpPr>
          <p:nvPr>
            <p:ph type="sldNum" sz="quarter" idx="12"/>
            <p:custDataLst>
              <p:tags r:id="rId4"/>
            </p:custDataLst>
          </p:nvPr>
        </p:nvSpPr>
        <p:spPr/>
        <p:txBody>
          <a:bodyPr/>
          <a:lstStyle/>
          <a:p>
            <a:fld id="{0F96B16C-3F5F-44BC-AFCC-8CBCBD90898D}" type="slidenum">
              <a:rPr lang="de-DE" smtClean="0"/>
              <a:pPr/>
              <a:t>33</a:t>
            </a:fld>
            <a:endParaRPr lang="de-DE"/>
          </a:p>
        </p:txBody>
      </p:sp>
      <p:sp>
        <p:nvSpPr>
          <p:cNvPr id="3" name="Rectangle 2">
            <a:extLst>
              <a:ext uri="{FF2B5EF4-FFF2-40B4-BE49-F238E27FC236}">
                <a16:creationId xmlns:a16="http://schemas.microsoft.com/office/drawing/2014/main" id="{96D11C89-AC28-6488-41FA-9BCD7030E614}"/>
              </a:ext>
            </a:extLst>
          </p:cNvPr>
          <p:cNvSpPr/>
          <p:nvPr>
            <p:custDataLst>
              <p:tags r:id="rId5"/>
            </p:custDataLst>
          </p:nvPr>
        </p:nvSpPr>
        <p:spPr>
          <a:xfrm>
            <a:off x="580120" y="1993489"/>
            <a:ext cx="3111959" cy="636583"/>
          </a:xfrm>
          <a:prstGeom prst="rect">
            <a:avLst/>
          </a:prstGeom>
          <a:solidFill>
            <a:schemeClr val="bg1">
              <a:lumMod val="60000"/>
              <a:lumOff val="40000"/>
            </a:schemeClr>
          </a:solidFill>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5" dirty="0"/>
              <a:t>Cadre </a:t>
            </a:r>
            <a:r>
              <a:rPr lang="en-US" sz="1905" dirty="0" err="1"/>
              <a:t>p</a:t>
            </a:r>
            <a:r>
              <a:rPr lang="en-US" sz="1905" dirty="0" err="1">
                <a:solidFill>
                  <a:schemeClr val="tx1"/>
                </a:solidFill>
              </a:rPr>
              <a:t>ouvoirs</a:t>
            </a:r>
            <a:r>
              <a:rPr lang="en-US" sz="1905" dirty="0">
                <a:solidFill>
                  <a:schemeClr val="tx1"/>
                </a:solidFill>
              </a:rPr>
              <a:t> de </a:t>
            </a:r>
            <a:r>
              <a:rPr lang="en-US" sz="1905" dirty="0" err="1">
                <a:solidFill>
                  <a:schemeClr val="tx1"/>
                </a:solidFill>
              </a:rPr>
              <a:t>souscription</a:t>
            </a:r>
            <a:r>
              <a:rPr lang="en-US" sz="1905" dirty="0">
                <a:solidFill>
                  <a:schemeClr val="tx1"/>
                </a:solidFill>
              </a:rPr>
              <a:t> s</a:t>
            </a:r>
            <a:r>
              <a:rPr lang="en-US" sz="1905" dirty="0"/>
              <a:t>eniors</a:t>
            </a:r>
          </a:p>
        </p:txBody>
      </p:sp>
      <p:sp>
        <p:nvSpPr>
          <p:cNvPr id="8" name="Rectangle 7">
            <a:extLst>
              <a:ext uri="{FF2B5EF4-FFF2-40B4-BE49-F238E27FC236}">
                <a16:creationId xmlns:a16="http://schemas.microsoft.com/office/drawing/2014/main" id="{7BD34F6A-4298-BE35-C246-88EBAF66C7D0}"/>
              </a:ext>
            </a:extLst>
          </p:cNvPr>
          <p:cNvSpPr/>
          <p:nvPr>
            <p:custDataLst>
              <p:tags r:id="rId6"/>
            </p:custDataLst>
          </p:nvPr>
        </p:nvSpPr>
        <p:spPr>
          <a:xfrm>
            <a:off x="4230238" y="1993489"/>
            <a:ext cx="3111959" cy="636583"/>
          </a:xfrm>
          <a:prstGeom prst="rect">
            <a:avLst/>
          </a:prstGeom>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5" dirty="0"/>
              <a:t>Formation à la communication</a:t>
            </a:r>
          </a:p>
        </p:txBody>
      </p:sp>
      <p:sp>
        <p:nvSpPr>
          <p:cNvPr id="10" name="Rectangle 9">
            <a:extLst>
              <a:ext uri="{FF2B5EF4-FFF2-40B4-BE49-F238E27FC236}">
                <a16:creationId xmlns:a16="http://schemas.microsoft.com/office/drawing/2014/main" id="{A434E59E-BB2E-CDEE-FBBF-2763107DFF8F}"/>
              </a:ext>
            </a:extLst>
          </p:cNvPr>
          <p:cNvSpPr/>
          <p:nvPr>
            <p:custDataLst>
              <p:tags r:id="rId7"/>
            </p:custDataLst>
          </p:nvPr>
        </p:nvSpPr>
        <p:spPr>
          <a:xfrm>
            <a:off x="7880356" y="1993489"/>
            <a:ext cx="3111959" cy="636583"/>
          </a:xfrm>
          <a:prstGeom prst="rect">
            <a:avLst/>
          </a:prstGeom>
          <a:solidFill>
            <a:srgbClr val="13A0D3"/>
          </a:solidFill>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5" dirty="0"/>
              <a:t>Mises à jour </a:t>
            </a:r>
            <a:r>
              <a:rPr lang="en-US" sz="1905" dirty="0" err="1"/>
              <a:t>Prolink</a:t>
            </a:r>
            <a:r>
              <a:rPr lang="en-US" sz="1905" dirty="0"/>
              <a:t> NG </a:t>
            </a:r>
          </a:p>
          <a:p>
            <a:pPr algn="ctr"/>
            <a:r>
              <a:rPr lang="en-US" sz="1905" dirty="0"/>
              <a:t>et PME</a:t>
            </a:r>
          </a:p>
        </p:txBody>
      </p:sp>
      <p:pic>
        <p:nvPicPr>
          <p:cNvPr id="16" name="Graphic 15" descr="Decision chart outline">
            <a:extLst>
              <a:ext uri="{FF2B5EF4-FFF2-40B4-BE49-F238E27FC236}">
                <a16:creationId xmlns:a16="http://schemas.microsoft.com/office/drawing/2014/main" id="{2E6A809B-3530-450D-8D87-DF42D45F35F7}"/>
              </a:ext>
            </a:extLst>
          </p:cNvPr>
          <p:cNvPicPr>
            <a:picLocks noChangeAspect="1"/>
          </p:cNvPicPr>
          <p:nvPr>
            <p:custDataLst>
              <p:tags r:id="rId8"/>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4700" y="2839142"/>
            <a:ext cx="2279539" cy="2279539"/>
          </a:xfrm>
          <a:prstGeom prst="rect">
            <a:avLst/>
          </a:prstGeom>
        </p:spPr>
      </p:pic>
      <p:pic>
        <p:nvPicPr>
          <p:cNvPr id="17" name="Picture 16">
            <a:extLst>
              <a:ext uri="{FF2B5EF4-FFF2-40B4-BE49-F238E27FC236}">
                <a16:creationId xmlns:a16="http://schemas.microsoft.com/office/drawing/2014/main" id="{1728DD5A-1DFF-4D5C-8A8B-DB6649A2624E}"/>
              </a:ext>
            </a:extLst>
          </p:cNvPr>
          <p:cNvPicPr>
            <a:picLocks noChangeAspect="1"/>
          </p:cNvPicPr>
          <p:nvPr/>
        </p:nvPicPr>
        <p:blipFill>
          <a:blip r:embed="rId14"/>
          <a:stretch>
            <a:fillRect/>
          </a:stretch>
        </p:blipFill>
        <p:spPr>
          <a:xfrm>
            <a:off x="7760525" y="3041721"/>
            <a:ext cx="2802782" cy="1458771"/>
          </a:xfrm>
          <a:prstGeom prst="rect">
            <a:avLst/>
          </a:prstGeom>
          <a:ln>
            <a:solidFill>
              <a:schemeClr val="accent1"/>
            </a:solidFill>
          </a:ln>
        </p:spPr>
      </p:pic>
      <p:pic>
        <p:nvPicPr>
          <p:cNvPr id="19" name="Picture 18">
            <a:extLst>
              <a:ext uri="{FF2B5EF4-FFF2-40B4-BE49-F238E27FC236}">
                <a16:creationId xmlns:a16="http://schemas.microsoft.com/office/drawing/2014/main" id="{4AC9B0EF-920B-4CA3-97ED-6217ECF0929C}"/>
              </a:ext>
            </a:extLst>
          </p:cNvPr>
          <p:cNvPicPr>
            <a:picLocks noChangeAspect="1"/>
          </p:cNvPicPr>
          <p:nvPr/>
        </p:nvPicPr>
        <p:blipFill>
          <a:blip r:embed="rId15"/>
          <a:stretch>
            <a:fillRect/>
          </a:stretch>
        </p:blipFill>
        <p:spPr>
          <a:xfrm>
            <a:off x="8416136" y="3682611"/>
            <a:ext cx="3175886" cy="1650559"/>
          </a:xfrm>
          <a:prstGeom prst="rect">
            <a:avLst/>
          </a:prstGeom>
          <a:ln>
            <a:solidFill>
              <a:schemeClr val="accent1"/>
            </a:solidFill>
          </a:ln>
        </p:spPr>
      </p:pic>
    </p:spTree>
    <p:extLst>
      <p:ext uri="{BB962C8B-B14F-4D97-AF65-F5344CB8AC3E}">
        <p14:creationId xmlns:p14="http://schemas.microsoft.com/office/powerpoint/2010/main" val="82273864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4A817E4-52F2-465E-B6BF-E8C669B80413}"/>
              </a:ext>
            </a:extLst>
          </p:cNvPr>
          <p:cNvSpPr>
            <a:spLocks noGrp="1"/>
          </p:cNvSpPr>
          <p:nvPr>
            <p:ph type="title"/>
            <p:custDataLst>
              <p:tags r:id="rId1"/>
            </p:custDataLst>
          </p:nvPr>
        </p:nvSpPr>
        <p:spPr/>
        <p:txBody>
          <a:bodyPr/>
          <a:lstStyle/>
          <a:p>
            <a:r>
              <a:rPr lang="de-DE" dirty="0"/>
              <a:t>Sinistres</a:t>
            </a:r>
            <a:endParaRPr lang="de-DE" dirty="0">
              <a:solidFill>
                <a:srgbClr val="13A0D3"/>
              </a:solidFill>
            </a:endParaRPr>
          </a:p>
        </p:txBody>
      </p:sp>
      <p:sp>
        <p:nvSpPr>
          <p:cNvPr id="7" name="Inhaltsplatzhalter 6">
            <a:extLst>
              <a:ext uri="{FF2B5EF4-FFF2-40B4-BE49-F238E27FC236}">
                <a16:creationId xmlns:a16="http://schemas.microsoft.com/office/drawing/2014/main" id="{48C1550A-2F41-4FBE-AB88-F739E650F224}"/>
              </a:ext>
            </a:extLst>
          </p:cNvPr>
          <p:cNvSpPr>
            <a:spLocks noGrp="1"/>
          </p:cNvSpPr>
          <p:nvPr>
            <p:ph idx="1"/>
            <p:custDataLst>
              <p:tags r:id="rId2"/>
            </p:custDataLst>
          </p:nvPr>
        </p:nvSpPr>
        <p:spPr>
          <a:xfrm>
            <a:off x="479424" y="1153075"/>
            <a:ext cx="11233151" cy="4789487"/>
          </a:xfrm>
        </p:spPr>
        <p:txBody>
          <a:bodyPr/>
          <a:lstStyle/>
          <a:p>
            <a:pPr>
              <a:buClr>
                <a:srgbClr val="13A0D3"/>
              </a:buClr>
            </a:pPr>
            <a:r>
              <a:rPr lang="fr-BE" b="1" dirty="0">
                <a:solidFill>
                  <a:srgbClr val="13A0D3"/>
                </a:solidFill>
                <a:effectLst/>
                <a:latin typeface="+mj-lt"/>
                <a:ea typeface="Calibri" panose="020F0502020204030204" pitchFamily="34" charset="0"/>
              </a:rPr>
              <a:t>Réalisations en 2022 :</a:t>
            </a:r>
            <a:br>
              <a:rPr lang="fr-BE" b="1" dirty="0">
                <a:solidFill>
                  <a:srgbClr val="13A0D3"/>
                </a:solidFill>
                <a:effectLst/>
                <a:latin typeface="+mj-lt"/>
                <a:ea typeface="Calibri" panose="020F0502020204030204" pitchFamily="34" charset="0"/>
              </a:rPr>
            </a:br>
            <a:endParaRPr lang="fr-BE" b="1" dirty="0">
              <a:solidFill>
                <a:srgbClr val="13A0D3"/>
              </a:solidFill>
              <a:effectLst/>
              <a:latin typeface="+mj-lt"/>
              <a:ea typeface="Calibri" panose="020F0502020204030204" pitchFamily="34" charset="0"/>
            </a:endParaRPr>
          </a:p>
          <a:p>
            <a:pPr marL="285750" indent="-285750">
              <a:buClr>
                <a:srgbClr val="13A0D3"/>
              </a:buClr>
              <a:buFont typeface="Wingdings" panose="05000000000000000000" pitchFamily="2" charset="2"/>
              <a:buChar char="§"/>
            </a:pPr>
            <a:r>
              <a:rPr lang="fr-BE" sz="1800" b="1" dirty="0">
                <a:solidFill>
                  <a:schemeClr val="bg1"/>
                </a:solidFill>
              </a:rPr>
              <a:t>Focus sur la numérisation </a:t>
            </a:r>
            <a:r>
              <a:rPr lang="fr-BE" sz="1800" dirty="0">
                <a:solidFill>
                  <a:schemeClr val="bg1"/>
                </a:solidFill>
              </a:rPr>
              <a:t>des documents, y compris la distribution numérique : processus plus rapide et respectueux de l’environnement </a:t>
            </a:r>
          </a:p>
          <a:p>
            <a:pPr>
              <a:buClr>
                <a:srgbClr val="13A0D3"/>
              </a:buClr>
            </a:pPr>
            <a:endParaRPr lang="fr-BE" sz="1800" b="1" dirty="0">
              <a:effectLst/>
              <a:latin typeface="+mj-lt"/>
              <a:ea typeface="Calibri" panose="020F0502020204030204" pitchFamily="34" charset="0"/>
            </a:endParaRPr>
          </a:p>
          <a:p>
            <a:pPr marL="285750" indent="-285750">
              <a:buClr>
                <a:srgbClr val="13A0D3"/>
              </a:buClr>
              <a:buFont typeface="Wingdings" panose="05000000000000000000" pitchFamily="2" charset="2"/>
              <a:buChar char="§"/>
            </a:pPr>
            <a:r>
              <a:rPr lang="fr-BE" sz="1800" dirty="0">
                <a:effectLst/>
                <a:latin typeface="+mj-lt"/>
                <a:ea typeface="Calibri" panose="020F0502020204030204" pitchFamily="34" charset="0"/>
              </a:rPr>
              <a:t>Optimisation des </a:t>
            </a:r>
            <a:r>
              <a:rPr lang="fr-BE" sz="1800" b="1" dirty="0">
                <a:effectLst/>
                <a:latin typeface="+mj-lt"/>
                <a:ea typeface="Calibri" panose="020F0502020204030204" pitchFamily="34" charset="0"/>
              </a:rPr>
              <a:t>messages</a:t>
            </a:r>
            <a:r>
              <a:rPr lang="fr-BE" sz="1800" dirty="0">
                <a:effectLst/>
                <a:latin typeface="+mj-lt"/>
                <a:ea typeface="Calibri" panose="020F0502020204030204" pitchFamily="34" charset="0"/>
              </a:rPr>
              <a:t> </a:t>
            </a:r>
            <a:r>
              <a:rPr lang="fr-BE" sz="1800" b="1" dirty="0" err="1">
                <a:effectLst/>
                <a:latin typeface="+mj-lt"/>
                <a:ea typeface="Calibri" panose="020F0502020204030204" pitchFamily="34" charset="0"/>
              </a:rPr>
              <a:t>Portima</a:t>
            </a:r>
            <a:endParaRPr lang="fr-BE" sz="1800" dirty="0">
              <a:effectLst/>
              <a:latin typeface="+mj-lt"/>
              <a:ea typeface="Calibri" panose="020F0502020204030204" pitchFamily="34" charset="0"/>
            </a:endParaRPr>
          </a:p>
          <a:p>
            <a:pPr marL="742950" indent="-285750">
              <a:buClr>
                <a:srgbClr val="13A0D3"/>
              </a:buClr>
              <a:buFont typeface="Arial" panose="020B0604020202020204" pitchFamily="34" charset="0"/>
              <a:buChar char="•"/>
            </a:pPr>
            <a:r>
              <a:rPr lang="fr-BE" sz="1400" dirty="0">
                <a:effectLst/>
                <a:latin typeface="+mj-lt"/>
                <a:ea typeface="Calibri" panose="020F0502020204030204" pitchFamily="34" charset="0"/>
              </a:rPr>
              <a:t>M0210 = Rendez-vous avec l’expert </a:t>
            </a:r>
          </a:p>
          <a:p>
            <a:pPr marL="742950" indent="-285750">
              <a:buClr>
                <a:srgbClr val="13A0D3"/>
              </a:buClr>
              <a:buFont typeface="Arial" panose="020B0604020202020204" pitchFamily="34" charset="0"/>
              <a:buChar char="•"/>
            </a:pPr>
            <a:r>
              <a:rPr lang="fr-BE" sz="1400" dirty="0">
                <a:effectLst/>
                <a:latin typeface="+mj-lt"/>
                <a:ea typeface="Calibri" panose="020F0502020204030204" pitchFamily="34" charset="0"/>
              </a:rPr>
              <a:t>M0211 = Recevoir un procès-verbal d’expertise</a:t>
            </a:r>
          </a:p>
          <a:p>
            <a:pPr marL="742950" indent="-285750">
              <a:buClr>
                <a:srgbClr val="13A0D3"/>
              </a:buClr>
              <a:buFont typeface="Arial" panose="020B0604020202020204" pitchFamily="34" charset="0"/>
              <a:buChar char="•"/>
            </a:pPr>
            <a:r>
              <a:rPr lang="fr-BE" sz="1400" dirty="0">
                <a:effectLst/>
                <a:latin typeface="+mj-lt"/>
                <a:ea typeface="Calibri" panose="020F0502020204030204" pitchFamily="34" charset="0"/>
              </a:rPr>
              <a:t>M0204 = Méthode de paiement</a:t>
            </a:r>
          </a:p>
          <a:p>
            <a:pPr marL="742950" indent="-285750">
              <a:buClr>
                <a:srgbClr val="13A0D3"/>
              </a:buClr>
              <a:buFont typeface="Arial" panose="020B0604020202020204" pitchFamily="34" charset="0"/>
              <a:buChar char="•"/>
            </a:pPr>
            <a:r>
              <a:rPr lang="fr-BE" sz="1400" dirty="0">
                <a:effectLst/>
                <a:latin typeface="+mj-lt"/>
                <a:ea typeface="Calibri" panose="020F0502020204030204" pitchFamily="34" charset="0"/>
              </a:rPr>
              <a:t>M0206 = Fermeture du dossier</a:t>
            </a:r>
          </a:p>
          <a:p>
            <a:pPr>
              <a:buClr>
                <a:srgbClr val="13A0D3"/>
              </a:buClr>
            </a:pPr>
            <a:r>
              <a:rPr lang="fr-BE" sz="1800" dirty="0">
                <a:effectLst/>
                <a:latin typeface="+mj-lt"/>
                <a:ea typeface="Calibri" panose="020F0502020204030204" pitchFamily="34" charset="0"/>
              </a:rPr>
              <a:t> </a:t>
            </a:r>
          </a:p>
          <a:p>
            <a:pPr marL="285750" indent="-285750">
              <a:buClr>
                <a:srgbClr val="13A0D3"/>
              </a:buClr>
              <a:buFont typeface="Wingdings" panose="05000000000000000000" pitchFamily="2" charset="2"/>
              <a:buChar char="§"/>
            </a:pPr>
            <a:r>
              <a:rPr lang="fr-BE" sz="1800" b="1" dirty="0">
                <a:effectLst/>
                <a:latin typeface="+mj-lt"/>
                <a:ea typeface="Calibri" panose="020F0502020204030204" pitchFamily="34" charset="0"/>
              </a:rPr>
              <a:t>Liste de contacts sur MyAllianzBroker.be </a:t>
            </a:r>
            <a:br>
              <a:rPr lang="fr-BE" sz="1800" b="1" dirty="0">
                <a:effectLst/>
                <a:latin typeface="+mj-lt"/>
                <a:ea typeface="Calibri" panose="020F0502020204030204" pitchFamily="34" charset="0"/>
              </a:rPr>
            </a:br>
            <a:endParaRPr lang="fr-BE" sz="1800" b="1" dirty="0">
              <a:effectLst/>
              <a:latin typeface="+mj-lt"/>
              <a:ea typeface="Calibri" panose="020F0502020204030204" pitchFamily="34" charset="0"/>
            </a:endParaRPr>
          </a:p>
          <a:p>
            <a:pPr marL="285750" indent="-285750">
              <a:buClr>
                <a:srgbClr val="13A0D3"/>
              </a:buClr>
              <a:buFont typeface="Wingdings" panose="05000000000000000000" pitchFamily="2" charset="2"/>
              <a:buChar char="§"/>
            </a:pPr>
            <a:r>
              <a:rPr lang="fr-BE" sz="1800" b="1" dirty="0">
                <a:effectLst/>
                <a:latin typeface="+mj-lt"/>
                <a:ea typeface="Calibri" panose="020F0502020204030204" pitchFamily="34" charset="0"/>
              </a:rPr>
              <a:t>Nouveaux formulaires de déclaration de sinistre sur MyAllianzBroker.be </a:t>
            </a:r>
            <a:r>
              <a:rPr lang="fr-BE" sz="1800" dirty="0">
                <a:effectLst/>
                <a:latin typeface="+mj-lt"/>
                <a:ea typeface="Calibri" panose="020F0502020204030204" pitchFamily="34" charset="0"/>
              </a:rPr>
              <a:t>(incl. </a:t>
            </a:r>
            <a:r>
              <a:rPr lang="fr-BE" sz="1800" dirty="0">
                <a:latin typeface="+mj-lt"/>
                <a:ea typeface="Calibri" panose="020F0502020204030204" pitchFamily="34" charset="0"/>
              </a:rPr>
              <a:t>T</a:t>
            </a:r>
            <a:r>
              <a:rPr lang="fr-BE" sz="1800" dirty="0">
                <a:effectLst/>
                <a:latin typeface="+mj-lt"/>
                <a:ea typeface="Calibri" panose="020F0502020204030204" pitchFamily="34" charset="0"/>
              </a:rPr>
              <a:t>ransport/Marine)</a:t>
            </a:r>
          </a:p>
          <a:p>
            <a:pPr marL="285750" indent="-285750">
              <a:buClr>
                <a:srgbClr val="13A0D3"/>
              </a:buClr>
              <a:buFont typeface="Wingdings" panose="05000000000000000000" pitchFamily="2" charset="2"/>
              <a:buChar char="§"/>
            </a:pPr>
            <a:endParaRPr lang="fr-BE" sz="1800" dirty="0">
              <a:effectLst/>
              <a:latin typeface="+mj-lt"/>
              <a:ea typeface="Calibri" panose="020F0502020204030204" pitchFamily="34" charset="0"/>
            </a:endParaRPr>
          </a:p>
          <a:p>
            <a:pPr marL="285750" indent="-285750">
              <a:buClr>
                <a:srgbClr val="13A0D3"/>
              </a:buClr>
              <a:buFont typeface="Wingdings" panose="05000000000000000000" pitchFamily="2" charset="2"/>
              <a:buChar char="§"/>
            </a:pPr>
            <a:r>
              <a:rPr lang="fr-BE" sz="1800" b="1" dirty="0" err="1">
                <a:effectLst/>
                <a:latin typeface="+mj-lt"/>
                <a:ea typeface="Calibri" panose="020F0502020204030204" pitchFamily="34" charset="0"/>
              </a:rPr>
              <a:t>Chatbot</a:t>
            </a:r>
            <a:r>
              <a:rPr lang="fr-BE" sz="1800" dirty="0">
                <a:effectLst/>
                <a:latin typeface="+mj-lt"/>
                <a:ea typeface="Calibri" panose="020F0502020204030204" pitchFamily="34" charset="0"/>
              </a:rPr>
              <a:t> sur </a:t>
            </a:r>
            <a:r>
              <a:rPr lang="fr-BE" sz="1800" u="sng" dirty="0">
                <a:solidFill>
                  <a:srgbClr val="0563C1"/>
                </a:solidFill>
                <a:effectLst/>
                <a:latin typeface="+mj-lt"/>
                <a:ea typeface="Calibri" panose="020F0502020204030204" pitchFamily="34" charset="0"/>
                <a:hlinkClick r:id="rId6"/>
              </a:rPr>
              <a:t>www.allianz.be</a:t>
            </a:r>
            <a:r>
              <a:rPr lang="fr-BE" sz="1800" dirty="0">
                <a:effectLst/>
                <a:latin typeface="+mj-lt"/>
                <a:ea typeface="Calibri" panose="020F0502020204030204" pitchFamily="34" charset="0"/>
              </a:rPr>
              <a:t> avec des liens vers les nouvelles déclarations de sinistre</a:t>
            </a:r>
          </a:p>
          <a:p>
            <a:pPr>
              <a:buClr>
                <a:srgbClr val="13A0D3"/>
              </a:buClr>
            </a:pPr>
            <a:r>
              <a:rPr lang="fr-BE" sz="1800" dirty="0">
                <a:effectLst/>
                <a:latin typeface="+mj-lt"/>
                <a:ea typeface="Calibri" panose="020F0502020204030204" pitchFamily="34" charset="0"/>
              </a:rPr>
              <a:t> </a:t>
            </a:r>
          </a:p>
          <a:p>
            <a:pPr marL="285750" indent="-285750">
              <a:buClr>
                <a:srgbClr val="13A0D3"/>
              </a:buClr>
              <a:buFont typeface="Wingdings" panose="05000000000000000000" pitchFamily="2" charset="2"/>
              <a:buChar char="§"/>
            </a:pPr>
            <a:r>
              <a:rPr lang="fr-BE" sz="1800" dirty="0"/>
              <a:t>Accroissement de la </a:t>
            </a:r>
            <a:r>
              <a:rPr lang="fr-BE" sz="1800" b="1" dirty="0"/>
              <a:t>polyvalence</a:t>
            </a:r>
            <a:r>
              <a:rPr lang="fr-BE" sz="1800" dirty="0"/>
              <a:t> dans les équipes afin d’absorber les pics de travail</a:t>
            </a:r>
          </a:p>
        </p:txBody>
      </p:sp>
      <p:sp>
        <p:nvSpPr>
          <p:cNvPr id="5" name="Foliennummernplatzhalter 4">
            <a:extLst>
              <a:ext uri="{FF2B5EF4-FFF2-40B4-BE49-F238E27FC236}">
                <a16:creationId xmlns:a16="http://schemas.microsoft.com/office/drawing/2014/main" id="{45E28CDE-B077-4102-BD46-8FEF4C2D7A5A}"/>
              </a:ext>
            </a:extLst>
          </p:cNvPr>
          <p:cNvSpPr>
            <a:spLocks noGrp="1"/>
          </p:cNvSpPr>
          <p:nvPr>
            <p:ph type="sldNum" sz="quarter" idx="11"/>
            <p:custDataLst>
              <p:tags r:id="rId3"/>
            </p:custDataLst>
          </p:nvPr>
        </p:nvSpPr>
        <p:spPr/>
        <p:txBody>
          <a:bodyPr/>
          <a:lstStyle/>
          <a:p>
            <a:fld id="{56C449F3-BD9D-48DC-BFF1-0F66671DA7C6}" type="slidenum">
              <a:rPr lang="de-DE" smtClean="0"/>
              <a:pPr/>
              <a:t>34</a:t>
            </a:fld>
            <a:endParaRPr lang="de-DE"/>
          </a:p>
        </p:txBody>
      </p:sp>
      <p:sp>
        <p:nvSpPr>
          <p:cNvPr id="8" name="Textfeld 7">
            <a:extLst>
              <a:ext uri="{FF2B5EF4-FFF2-40B4-BE49-F238E27FC236}">
                <a16:creationId xmlns:a16="http://schemas.microsoft.com/office/drawing/2014/main" id="{99FBF9A5-AFA0-4A8E-BF66-CBEDDDCD91DC}"/>
              </a:ext>
            </a:extLst>
          </p:cNvPr>
          <p:cNvSpPr txBox="1"/>
          <p:nvPr>
            <p:custDataLst>
              <p:tags r:id="rId4"/>
            </p:custDataLst>
          </p:nvPr>
        </p:nvSpPr>
        <p:spPr>
          <a:xfrm>
            <a:off x="977365" y="4768171"/>
            <a:ext cx="5520051" cy="272114"/>
          </a:xfrm>
          <a:prstGeom prst="rect">
            <a:avLst/>
          </a:prstGeom>
          <a:noFill/>
        </p:spPr>
        <p:txBody>
          <a:bodyPr wrap="square" lIns="0" tIns="0" rIns="0" bIns="0" anchor="b" anchorCtr="0">
            <a:noAutofit/>
          </a:bodyPr>
          <a:lstStyle/>
          <a:p>
            <a:endParaRPr lang="de-DE" sz="800" dirty="0">
              <a:solidFill>
                <a:schemeClr val="bg1"/>
              </a:solidFill>
            </a:endParaRPr>
          </a:p>
        </p:txBody>
      </p:sp>
    </p:spTree>
    <p:extLst>
      <p:ext uri="{BB962C8B-B14F-4D97-AF65-F5344CB8AC3E}">
        <p14:creationId xmlns:p14="http://schemas.microsoft.com/office/powerpoint/2010/main" val="157289775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custDataLst>
              <p:tags r:id="rId1"/>
            </p:custDataLst>
          </p:nvPr>
        </p:nvSpPr>
        <p:spPr>
          <a:xfrm>
            <a:off x="668867" y="2404267"/>
            <a:ext cx="11266338" cy="2400235"/>
          </a:xfrm>
        </p:spPr>
        <p:txBody>
          <a:bodyPr/>
          <a:lstStyle/>
          <a:p>
            <a:r>
              <a:rPr lang="de-DE" sz="6600" dirty="0"/>
              <a:t>6. </a:t>
            </a:r>
            <a:r>
              <a:rPr lang="de-DE" sz="6600" dirty="0" err="1"/>
              <a:t>Accidents</a:t>
            </a:r>
            <a:r>
              <a:rPr lang="de-DE" sz="6600" dirty="0"/>
              <a:t> du </a:t>
            </a:r>
            <a:r>
              <a:rPr lang="de-DE" sz="6600" dirty="0" err="1"/>
              <a:t>travail</a:t>
            </a:r>
            <a:r>
              <a:rPr lang="de-DE" sz="6600" dirty="0"/>
              <a:t> &amp;</a:t>
            </a:r>
            <a:br>
              <a:rPr lang="de-DE" sz="6600" dirty="0"/>
            </a:br>
            <a:r>
              <a:rPr lang="de-DE" sz="6600" dirty="0"/>
              <a:t>						</a:t>
            </a:r>
            <a:r>
              <a:rPr lang="de-DE" sz="6600" dirty="0" err="1">
                <a:solidFill>
                  <a:srgbClr val="13A0D3"/>
                </a:solidFill>
              </a:rPr>
              <a:t>Incendie</a:t>
            </a:r>
            <a:r>
              <a:rPr lang="de-DE" sz="6600" dirty="0">
                <a:solidFill>
                  <a:srgbClr val="13A0D3"/>
                </a:solidFill>
              </a:rPr>
              <a:t> PME</a:t>
            </a:r>
          </a:p>
        </p:txBody>
      </p:sp>
    </p:spTree>
    <p:extLst>
      <p:ext uri="{BB962C8B-B14F-4D97-AF65-F5344CB8AC3E}">
        <p14:creationId xmlns:p14="http://schemas.microsoft.com/office/powerpoint/2010/main" val="3912795072"/>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custDataLst>
              <p:tags r:id="rId1"/>
            </p:custDataLst>
          </p:nvPr>
        </p:nvSpPr>
        <p:spPr>
          <a:xfrm>
            <a:off x="1557960" y="2766406"/>
            <a:ext cx="9076079" cy="2400235"/>
          </a:xfrm>
          <a:effectLst>
            <a:outerShdw blurRad="50800" dist="38100" dir="13500000" algn="br" rotWithShape="0">
              <a:prstClr val="black">
                <a:alpha val="40000"/>
              </a:prstClr>
            </a:outerShdw>
          </a:effectLst>
        </p:spPr>
        <p:txBody>
          <a:bodyPr/>
          <a:lstStyle/>
          <a:p>
            <a:r>
              <a:rPr lang="de-DE" sz="8000" dirty="0" err="1"/>
              <a:t>Accidents</a:t>
            </a:r>
            <a:r>
              <a:rPr lang="de-DE" sz="8000" dirty="0"/>
              <a:t> du </a:t>
            </a:r>
            <a:r>
              <a:rPr lang="de-DE" sz="8000" dirty="0" err="1"/>
              <a:t>travail</a:t>
            </a:r>
            <a:endParaRPr lang="de-DE" sz="8000" dirty="0">
              <a:solidFill>
                <a:srgbClr val="13A0D3"/>
              </a:solidFill>
            </a:endParaRPr>
          </a:p>
        </p:txBody>
      </p:sp>
      <p:pic>
        <p:nvPicPr>
          <p:cNvPr id="4" name="Picture 3">
            <a:extLst>
              <a:ext uri="{FF2B5EF4-FFF2-40B4-BE49-F238E27FC236}">
                <a16:creationId xmlns:a16="http://schemas.microsoft.com/office/drawing/2014/main" id="{8F46F3B1-171D-43AD-872B-3A79A726FC3E}"/>
              </a:ext>
            </a:extLst>
          </p:cNvPr>
          <p:cNvPicPr>
            <a:picLocks noChangeAspect="1"/>
          </p:cNvPicPr>
          <p:nvPr>
            <p:custDataLst>
              <p:tags r:id="rId2"/>
            </p:custDataLst>
          </p:nvPr>
        </p:nvPicPr>
        <p:blipFill>
          <a:blip r:embed="rId4"/>
          <a:stretch>
            <a:fillRect/>
          </a:stretch>
        </p:blipFill>
        <p:spPr>
          <a:xfrm>
            <a:off x="6508823" y="6416"/>
            <a:ext cx="5683177" cy="3247530"/>
          </a:xfrm>
          <a:prstGeom prst="rect">
            <a:avLst/>
          </a:prstGeom>
        </p:spPr>
      </p:pic>
    </p:spTree>
    <p:extLst>
      <p:ext uri="{BB962C8B-B14F-4D97-AF65-F5344CB8AC3E}">
        <p14:creationId xmlns:p14="http://schemas.microsoft.com/office/powerpoint/2010/main" val="115055034"/>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8820E7-0398-4D21-97BF-48880074A43F}"/>
              </a:ext>
            </a:extLst>
          </p:cNvPr>
          <p:cNvSpPr/>
          <p:nvPr>
            <p:custDataLst>
              <p:tags r:id="rId1"/>
            </p:custDataLst>
          </p:nvPr>
        </p:nvSpPr>
        <p:spPr>
          <a:xfrm>
            <a:off x="225773" y="2412342"/>
            <a:ext cx="6552728" cy="1665530"/>
          </a:xfrm>
          <a:prstGeom prst="rect">
            <a:avLst/>
          </a:prstGeom>
          <a:solidFill>
            <a:srgbClr val="F4F2F2"/>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nl-NL" sz="1600" dirty="0">
              <a:solidFill>
                <a:schemeClr val="bg1"/>
              </a:solidFill>
            </a:endParaRPr>
          </a:p>
        </p:txBody>
      </p:sp>
      <p:sp>
        <p:nvSpPr>
          <p:cNvPr id="9" name="Rectangle 8">
            <a:extLst>
              <a:ext uri="{FF2B5EF4-FFF2-40B4-BE49-F238E27FC236}">
                <a16:creationId xmlns:a16="http://schemas.microsoft.com/office/drawing/2014/main" id="{8A8EDF1A-4827-4DA5-962D-B300EBC8F263}"/>
              </a:ext>
            </a:extLst>
          </p:cNvPr>
          <p:cNvSpPr/>
          <p:nvPr>
            <p:custDataLst>
              <p:tags r:id="rId2"/>
            </p:custDataLst>
          </p:nvPr>
        </p:nvSpPr>
        <p:spPr>
          <a:xfrm>
            <a:off x="225773" y="1179740"/>
            <a:ext cx="6552728" cy="1096736"/>
          </a:xfrm>
          <a:prstGeom prst="rect">
            <a:avLst/>
          </a:prstGeom>
          <a:solidFill>
            <a:srgbClr val="F4F2F2"/>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nl-NL" sz="1600" dirty="0">
              <a:solidFill>
                <a:schemeClr val="bg1"/>
              </a:solidFill>
            </a:endParaRPr>
          </a:p>
        </p:txBody>
      </p:sp>
      <p:sp>
        <p:nvSpPr>
          <p:cNvPr id="6" name="Titel 5">
            <a:extLst>
              <a:ext uri="{FF2B5EF4-FFF2-40B4-BE49-F238E27FC236}">
                <a16:creationId xmlns:a16="http://schemas.microsoft.com/office/drawing/2014/main" id="{F4A817E4-52F2-465E-B6BF-E8C669B80413}"/>
              </a:ext>
            </a:extLst>
          </p:cNvPr>
          <p:cNvSpPr>
            <a:spLocks noGrp="1"/>
          </p:cNvSpPr>
          <p:nvPr>
            <p:ph type="title"/>
            <p:custDataLst>
              <p:tags r:id="rId3"/>
            </p:custDataLst>
          </p:nvPr>
        </p:nvSpPr>
        <p:spPr/>
        <p:txBody>
          <a:bodyPr/>
          <a:lstStyle/>
          <a:p>
            <a:r>
              <a:rPr lang="de-DE" dirty="0" err="1"/>
              <a:t>Accidents</a:t>
            </a:r>
            <a:r>
              <a:rPr lang="de-DE" dirty="0"/>
              <a:t> du </a:t>
            </a:r>
            <a:r>
              <a:rPr lang="de-DE" dirty="0" err="1"/>
              <a:t>travail</a:t>
            </a:r>
            <a:endParaRPr lang="de-DE" dirty="0">
              <a:solidFill>
                <a:srgbClr val="13A0D3"/>
              </a:solidFill>
            </a:endParaRPr>
          </a:p>
        </p:txBody>
      </p:sp>
      <p:sp>
        <p:nvSpPr>
          <p:cNvPr id="7" name="Inhaltsplatzhalter 6">
            <a:extLst>
              <a:ext uri="{FF2B5EF4-FFF2-40B4-BE49-F238E27FC236}">
                <a16:creationId xmlns:a16="http://schemas.microsoft.com/office/drawing/2014/main" id="{48C1550A-2F41-4FBE-AB88-F739E650F224}"/>
              </a:ext>
            </a:extLst>
          </p:cNvPr>
          <p:cNvSpPr>
            <a:spLocks noGrp="1"/>
          </p:cNvSpPr>
          <p:nvPr>
            <p:ph idx="1"/>
            <p:custDataLst>
              <p:tags r:id="rId4"/>
            </p:custDataLst>
          </p:nvPr>
        </p:nvSpPr>
        <p:spPr>
          <a:xfrm>
            <a:off x="479424" y="1222099"/>
            <a:ext cx="11233151" cy="4789487"/>
          </a:xfrm>
        </p:spPr>
        <p:txBody>
          <a:bodyPr/>
          <a:lstStyle/>
          <a:p>
            <a:pPr marL="285750" indent="-285750">
              <a:spcBef>
                <a:spcPts val="100"/>
              </a:spcBef>
              <a:spcAft>
                <a:spcPts val="100"/>
              </a:spcAft>
              <a:buClr>
                <a:srgbClr val="13A0D3"/>
              </a:buClr>
              <a:buFont typeface="Wingdings" panose="05000000000000000000" pitchFamily="2" charset="2"/>
              <a:buChar char="§"/>
            </a:pPr>
            <a:r>
              <a:rPr lang="fr-BE" b="1" dirty="0">
                <a:solidFill>
                  <a:srgbClr val="13A0D3"/>
                </a:solidFill>
              </a:rPr>
              <a:t>Acceptation</a:t>
            </a:r>
          </a:p>
          <a:p>
            <a:pPr marL="630900" lvl="1" indent="-342900">
              <a:spcBef>
                <a:spcPts val="100"/>
              </a:spcBef>
              <a:spcAft>
                <a:spcPts val="100"/>
              </a:spcAft>
              <a:buClr>
                <a:srgbClr val="13A0D3"/>
              </a:buClr>
              <a:buFont typeface="Wingdings" panose="05000000000000000000" pitchFamily="2" charset="2"/>
              <a:buChar char="Ø"/>
            </a:pPr>
            <a:r>
              <a:rPr lang="fr-BE" sz="1800" dirty="0">
                <a:solidFill>
                  <a:schemeClr val="bg1"/>
                </a:solidFill>
              </a:rPr>
              <a:t>Ajustements tarifaires plus compétitifs pour les </a:t>
            </a:r>
            <a:br>
              <a:rPr lang="fr-BE" sz="1800" dirty="0">
                <a:solidFill>
                  <a:schemeClr val="bg1"/>
                </a:solidFill>
              </a:rPr>
            </a:br>
            <a:r>
              <a:rPr lang="fr-BE" sz="1800">
                <a:solidFill>
                  <a:schemeClr val="bg1"/>
                </a:solidFill>
              </a:rPr>
              <a:t>segments préférentiels</a:t>
            </a:r>
            <a:endParaRPr lang="fr-BE" sz="1800" dirty="0">
              <a:solidFill>
                <a:schemeClr val="bg1"/>
              </a:solidFill>
            </a:endParaRPr>
          </a:p>
          <a:p>
            <a:pPr lvl="1" indent="0">
              <a:spcBef>
                <a:spcPts val="100"/>
              </a:spcBef>
              <a:spcAft>
                <a:spcPts val="100"/>
              </a:spcAft>
              <a:buClr>
                <a:srgbClr val="13A0D3"/>
              </a:buClr>
              <a:buNone/>
            </a:pPr>
            <a:endParaRPr lang="fr-BE" sz="1800" dirty="0">
              <a:solidFill>
                <a:schemeClr val="bg1"/>
              </a:solidFill>
            </a:endParaRPr>
          </a:p>
          <a:p>
            <a:pPr marL="285750" indent="-285750">
              <a:spcBef>
                <a:spcPts val="100"/>
              </a:spcBef>
              <a:spcAft>
                <a:spcPts val="100"/>
              </a:spcAft>
              <a:buClr>
                <a:srgbClr val="13A0D3"/>
              </a:buClr>
              <a:buFont typeface="Wingdings" panose="05000000000000000000" pitchFamily="2" charset="2"/>
              <a:buChar char="§"/>
            </a:pPr>
            <a:r>
              <a:rPr lang="fr-BE" b="1" dirty="0" err="1">
                <a:solidFill>
                  <a:srgbClr val="13A0D3"/>
                </a:solidFill>
              </a:rPr>
              <a:t>Servicing</a:t>
            </a:r>
            <a:r>
              <a:rPr lang="fr-BE" b="1" dirty="0">
                <a:solidFill>
                  <a:schemeClr val="bg1"/>
                </a:solidFill>
              </a:rPr>
              <a:t> </a:t>
            </a:r>
          </a:p>
          <a:p>
            <a:pPr marL="630900" lvl="1" indent="-342900">
              <a:spcBef>
                <a:spcPts val="100"/>
              </a:spcBef>
              <a:spcAft>
                <a:spcPts val="100"/>
              </a:spcAft>
              <a:buClr>
                <a:srgbClr val="13A0D3"/>
              </a:buClr>
              <a:buFont typeface="Wingdings" panose="05000000000000000000" pitchFamily="2" charset="2"/>
              <a:buChar char="Ø"/>
            </a:pPr>
            <a:r>
              <a:rPr lang="fr-BE" sz="1800" dirty="0">
                <a:solidFill>
                  <a:schemeClr val="bg1"/>
                </a:solidFill>
              </a:rPr>
              <a:t>Contenu amélioré sur </a:t>
            </a:r>
            <a:r>
              <a:rPr lang="fr-BE" sz="1800" b="1" dirty="0">
                <a:solidFill>
                  <a:schemeClr val="bg1"/>
                </a:solidFill>
              </a:rPr>
              <a:t>My Accident at Work</a:t>
            </a:r>
            <a:endParaRPr lang="fr-BE" sz="1800" dirty="0">
              <a:solidFill>
                <a:schemeClr val="bg1"/>
              </a:solidFill>
            </a:endParaRPr>
          </a:p>
          <a:p>
            <a:pPr marL="630900" lvl="1" indent="-342900">
              <a:spcBef>
                <a:spcPts val="100"/>
              </a:spcBef>
              <a:spcAft>
                <a:spcPts val="100"/>
              </a:spcAft>
              <a:buClr>
                <a:srgbClr val="13A0D3"/>
              </a:buClr>
              <a:buFont typeface="Wingdings" panose="05000000000000000000" pitchFamily="2" charset="2"/>
              <a:buChar char="Ø"/>
            </a:pPr>
            <a:r>
              <a:rPr lang="fr-BE" sz="1800" b="1" dirty="0">
                <a:solidFill>
                  <a:schemeClr val="bg1"/>
                </a:solidFill>
              </a:rPr>
              <a:t>Support équipe</a:t>
            </a:r>
            <a:r>
              <a:rPr lang="fr-BE" sz="1800" dirty="0">
                <a:solidFill>
                  <a:schemeClr val="bg1"/>
                </a:solidFill>
              </a:rPr>
              <a:t> pour </a:t>
            </a:r>
            <a:r>
              <a:rPr lang="fr-BE" sz="1800" dirty="0" err="1">
                <a:solidFill>
                  <a:schemeClr val="bg1"/>
                </a:solidFill>
              </a:rPr>
              <a:t>OASys</a:t>
            </a:r>
            <a:r>
              <a:rPr lang="fr-BE" sz="1800" dirty="0">
                <a:solidFill>
                  <a:schemeClr val="bg1"/>
                </a:solidFill>
              </a:rPr>
              <a:t> </a:t>
            </a:r>
          </a:p>
          <a:p>
            <a:pPr marL="630900" lvl="1" indent="-342900">
              <a:spcBef>
                <a:spcPts val="100"/>
              </a:spcBef>
              <a:spcAft>
                <a:spcPts val="100"/>
              </a:spcAft>
              <a:buClr>
                <a:srgbClr val="13A0D3"/>
              </a:buClr>
              <a:buFont typeface="Wingdings" panose="05000000000000000000" pitchFamily="2" charset="2"/>
              <a:buChar char="Ø"/>
            </a:pPr>
            <a:r>
              <a:rPr lang="fr-BE" sz="1800" b="1" dirty="0"/>
              <a:t>Renouvellement d’Allianz Prevention Platform : </a:t>
            </a:r>
            <a:br>
              <a:rPr lang="fr-BE" sz="1800" b="1" dirty="0"/>
            </a:br>
            <a:r>
              <a:rPr lang="fr-BE" sz="1800" dirty="0" err="1"/>
              <a:t>WorkSafe</a:t>
            </a:r>
            <a:r>
              <a:rPr lang="fr-BE" sz="1800" dirty="0"/>
              <a:t> et </a:t>
            </a:r>
            <a:r>
              <a:rPr lang="fr-BE" sz="1800" dirty="0" err="1"/>
              <a:t>RoadSafe</a:t>
            </a:r>
            <a:endParaRPr lang="fr-BE" sz="1800" dirty="0"/>
          </a:p>
          <a:p>
            <a:pPr marL="285750" indent="-285750">
              <a:spcBef>
                <a:spcPts val="100"/>
              </a:spcBef>
              <a:spcAft>
                <a:spcPts val="100"/>
              </a:spcAft>
              <a:buClr>
                <a:srgbClr val="13A0D3"/>
              </a:buClr>
              <a:buFont typeface="Wingdings" panose="05000000000000000000" pitchFamily="2" charset="2"/>
              <a:buChar char="§"/>
            </a:pPr>
            <a:endParaRPr lang="fr-BE" dirty="0">
              <a:solidFill>
                <a:schemeClr val="bg1"/>
              </a:solidFill>
            </a:endParaRPr>
          </a:p>
          <a:p>
            <a:endParaRPr lang="fr-BE" dirty="0"/>
          </a:p>
        </p:txBody>
      </p:sp>
      <p:sp>
        <p:nvSpPr>
          <p:cNvPr id="5" name="Foliennummernplatzhalter 4">
            <a:extLst>
              <a:ext uri="{FF2B5EF4-FFF2-40B4-BE49-F238E27FC236}">
                <a16:creationId xmlns:a16="http://schemas.microsoft.com/office/drawing/2014/main" id="{45E28CDE-B077-4102-BD46-8FEF4C2D7A5A}"/>
              </a:ext>
            </a:extLst>
          </p:cNvPr>
          <p:cNvSpPr>
            <a:spLocks noGrp="1"/>
          </p:cNvSpPr>
          <p:nvPr>
            <p:ph type="sldNum" sz="quarter" idx="11"/>
            <p:custDataLst>
              <p:tags r:id="rId5"/>
            </p:custDataLst>
          </p:nvPr>
        </p:nvSpPr>
        <p:spPr/>
        <p:txBody>
          <a:bodyPr/>
          <a:lstStyle/>
          <a:p>
            <a:fld id="{56C449F3-BD9D-48DC-BFF1-0F66671DA7C6}" type="slidenum">
              <a:rPr lang="de-DE" smtClean="0"/>
              <a:pPr/>
              <a:t>37</a:t>
            </a:fld>
            <a:endParaRPr lang="de-DE"/>
          </a:p>
        </p:txBody>
      </p:sp>
      <p:sp>
        <p:nvSpPr>
          <p:cNvPr id="8" name="Textfeld 7">
            <a:extLst>
              <a:ext uri="{FF2B5EF4-FFF2-40B4-BE49-F238E27FC236}">
                <a16:creationId xmlns:a16="http://schemas.microsoft.com/office/drawing/2014/main" id="{99FBF9A5-AFA0-4A8E-BF66-CBEDDDCD91DC}"/>
              </a:ext>
            </a:extLst>
          </p:cNvPr>
          <p:cNvSpPr txBox="1"/>
          <p:nvPr>
            <p:custDataLst>
              <p:tags r:id="rId6"/>
            </p:custDataLst>
          </p:nvPr>
        </p:nvSpPr>
        <p:spPr>
          <a:xfrm>
            <a:off x="977365" y="4768171"/>
            <a:ext cx="5520051" cy="272114"/>
          </a:xfrm>
          <a:prstGeom prst="rect">
            <a:avLst/>
          </a:prstGeom>
          <a:noFill/>
        </p:spPr>
        <p:txBody>
          <a:bodyPr wrap="square" lIns="0" tIns="0" rIns="0" bIns="0" anchor="b" anchorCtr="0">
            <a:noAutofit/>
          </a:bodyPr>
          <a:lstStyle/>
          <a:p>
            <a:endParaRPr lang="de-DE" sz="800">
              <a:solidFill>
                <a:schemeClr val="bg1"/>
              </a:solidFill>
            </a:endParaRPr>
          </a:p>
        </p:txBody>
      </p:sp>
      <p:pic>
        <p:nvPicPr>
          <p:cNvPr id="12" name="Picture 11">
            <a:extLst>
              <a:ext uri="{FF2B5EF4-FFF2-40B4-BE49-F238E27FC236}">
                <a16:creationId xmlns:a16="http://schemas.microsoft.com/office/drawing/2014/main" id="{C764FEF6-7586-4AB8-B006-7C09315F787F}"/>
              </a:ext>
            </a:extLst>
          </p:cNvPr>
          <p:cNvPicPr>
            <a:picLocks noChangeAspect="1"/>
          </p:cNvPicPr>
          <p:nvPr/>
        </p:nvPicPr>
        <p:blipFill>
          <a:blip r:embed="rId8"/>
          <a:stretch>
            <a:fillRect/>
          </a:stretch>
        </p:blipFill>
        <p:spPr>
          <a:xfrm>
            <a:off x="880713" y="4077872"/>
            <a:ext cx="5432013" cy="2801035"/>
          </a:xfrm>
          <a:prstGeom prst="rect">
            <a:avLst/>
          </a:prstGeom>
        </p:spPr>
      </p:pic>
      <p:pic>
        <p:nvPicPr>
          <p:cNvPr id="14" name="Picture 13">
            <a:extLst>
              <a:ext uri="{FF2B5EF4-FFF2-40B4-BE49-F238E27FC236}">
                <a16:creationId xmlns:a16="http://schemas.microsoft.com/office/drawing/2014/main" id="{C34DE8A4-4CF4-4219-AC0E-C00F5C1ED612}"/>
              </a:ext>
            </a:extLst>
          </p:cNvPr>
          <p:cNvPicPr>
            <a:picLocks noChangeAspect="1"/>
          </p:cNvPicPr>
          <p:nvPr/>
        </p:nvPicPr>
        <p:blipFill>
          <a:blip r:embed="rId9"/>
          <a:stretch>
            <a:fillRect/>
          </a:stretch>
        </p:blipFill>
        <p:spPr>
          <a:xfrm>
            <a:off x="7237408" y="1179740"/>
            <a:ext cx="2988564" cy="4736592"/>
          </a:xfrm>
          <a:prstGeom prst="rect">
            <a:avLst/>
          </a:prstGeom>
        </p:spPr>
      </p:pic>
      <p:pic>
        <p:nvPicPr>
          <p:cNvPr id="16" name="Picture 15">
            <a:extLst>
              <a:ext uri="{FF2B5EF4-FFF2-40B4-BE49-F238E27FC236}">
                <a16:creationId xmlns:a16="http://schemas.microsoft.com/office/drawing/2014/main" id="{F3A81267-E72B-4486-B02A-50C37910A554}"/>
              </a:ext>
            </a:extLst>
          </p:cNvPr>
          <p:cNvPicPr>
            <a:picLocks noChangeAspect="1"/>
          </p:cNvPicPr>
          <p:nvPr/>
        </p:nvPicPr>
        <p:blipFill>
          <a:blip r:embed="rId10"/>
          <a:stretch>
            <a:fillRect/>
          </a:stretch>
        </p:blipFill>
        <p:spPr>
          <a:xfrm>
            <a:off x="8547000" y="5413902"/>
            <a:ext cx="3820668" cy="1557528"/>
          </a:xfrm>
          <a:prstGeom prst="rect">
            <a:avLst/>
          </a:prstGeom>
        </p:spPr>
      </p:pic>
    </p:spTree>
    <p:extLst>
      <p:ext uri="{BB962C8B-B14F-4D97-AF65-F5344CB8AC3E}">
        <p14:creationId xmlns:p14="http://schemas.microsoft.com/office/powerpoint/2010/main" val="389283078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custDataLst>
              <p:tags r:id="rId1"/>
            </p:custDataLst>
          </p:nvPr>
        </p:nvSpPr>
        <p:spPr>
          <a:xfrm>
            <a:off x="1453101" y="2540069"/>
            <a:ext cx="6910259" cy="2400235"/>
          </a:xfrm>
          <a:effectLst>
            <a:outerShdw blurRad="50800" dist="38100" dir="13500000" algn="br" rotWithShape="0">
              <a:prstClr val="black">
                <a:alpha val="40000"/>
              </a:prstClr>
            </a:outerShdw>
          </a:effectLst>
        </p:spPr>
        <p:txBody>
          <a:bodyPr/>
          <a:lstStyle/>
          <a:p>
            <a:r>
              <a:rPr lang="de-DE" sz="8000" dirty="0" err="1"/>
              <a:t>Incendie</a:t>
            </a:r>
            <a:r>
              <a:rPr lang="de-DE" sz="8000" dirty="0"/>
              <a:t> </a:t>
            </a:r>
            <a:r>
              <a:rPr lang="de-DE" sz="8000" dirty="0">
                <a:solidFill>
                  <a:srgbClr val="13A0D3"/>
                </a:solidFill>
              </a:rPr>
              <a:t>PME</a:t>
            </a:r>
          </a:p>
        </p:txBody>
      </p:sp>
      <p:pic>
        <p:nvPicPr>
          <p:cNvPr id="4" name="Picture 3">
            <a:extLst>
              <a:ext uri="{FF2B5EF4-FFF2-40B4-BE49-F238E27FC236}">
                <a16:creationId xmlns:a16="http://schemas.microsoft.com/office/drawing/2014/main" id="{8F46F3B1-171D-43AD-872B-3A79A726FC3E}"/>
              </a:ext>
            </a:extLst>
          </p:cNvPr>
          <p:cNvPicPr>
            <a:picLocks noChangeAspect="1"/>
          </p:cNvPicPr>
          <p:nvPr>
            <p:custDataLst>
              <p:tags r:id="rId2"/>
            </p:custDataLst>
          </p:nvPr>
        </p:nvPicPr>
        <p:blipFill>
          <a:blip r:embed="rId4"/>
          <a:stretch>
            <a:fillRect/>
          </a:stretch>
        </p:blipFill>
        <p:spPr>
          <a:xfrm>
            <a:off x="6508823" y="6416"/>
            <a:ext cx="5683177" cy="3247530"/>
          </a:xfrm>
          <a:prstGeom prst="rect">
            <a:avLst/>
          </a:prstGeom>
        </p:spPr>
      </p:pic>
    </p:spTree>
    <p:extLst>
      <p:ext uri="{BB962C8B-B14F-4D97-AF65-F5344CB8AC3E}">
        <p14:creationId xmlns:p14="http://schemas.microsoft.com/office/powerpoint/2010/main" val="3889455864"/>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4A817E4-52F2-465E-B6BF-E8C669B80413}"/>
              </a:ext>
            </a:extLst>
          </p:cNvPr>
          <p:cNvSpPr>
            <a:spLocks noGrp="1"/>
          </p:cNvSpPr>
          <p:nvPr>
            <p:ph type="title"/>
            <p:custDataLst>
              <p:tags r:id="rId1"/>
            </p:custDataLst>
          </p:nvPr>
        </p:nvSpPr>
        <p:spPr/>
        <p:txBody>
          <a:bodyPr/>
          <a:lstStyle/>
          <a:p>
            <a:r>
              <a:rPr lang="de-DE" dirty="0" err="1"/>
              <a:t>Incendie</a:t>
            </a:r>
            <a:r>
              <a:rPr lang="de-DE" dirty="0"/>
              <a:t> </a:t>
            </a:r>
            <a:r>
              <a:rPr lang="de-DE" dirty="0">
                <a:solidFill>
                  <a:srgbClr val="13A0D3"/>
                </a:solidFill>
              </a:rPr>
              <a:t>PME</a:t>
            </a:r>
          </a:p>
        </p:txBody>
      </p:sp>
      <p:sp>
        <p:nvSpPr>
          <p:cNvPr id="7" name="Inhaltsplatzhalter 6">
            <a:extLst>
              <a:ext uri="{FF2B5EF4-FFF2-40B4-BE49-F238E27FC236}">
                <a16:creationId xmlns:a16="http://schemas.microsoft.com/office/drawing/2014/main" id="{48C1550A-2F41-4FBE-AB88-F739E650F224}"/>
              </a:ext>
            </a:extLst>
          </p:cNvPr>
          <p:cNvSpPr>
            <a:spLocks noGrp="1"/>
          </p:cNvSpPr>
          <p:nvPr>
            <p:ph idx="1"/>
            <p:custDataLst>
              <p:tags r:id="rId2"/>
            </p:custDataLst>
          </p:nvPr>
        </p:nvSpPr>
        <p:spPr/>
        <p:txBody>
          <a:bodyPr/>
          <a:lstStyle/>
          <a:p>
            <a:r>
              <a:rPr lang="fr-BE" b="1" dirty="0">
                <a:solidFill>
                  <a:srgbClr val="13A0D3"/>
                </a:solidFill>
              </a:rPr>
              <a:t>Incendie PME : ajustements tarifaires</a:t>
            </a:r>
          </a:p>
          <a:p>
            <a:endParaRPr lang="fr-BE" dirty="0"/>
          </a:p>
          <a:p>
            <a:pPr marL="342900" indent="-342900">
              <a:buClr>
                <a:srgbClr val="13A0D3"/>
              </a:buClr>
              <a:buFont typeface="Wingdings" panose="05000000000000000000" pitchFamily="2" charset="2"/>
              <a:buChar char="§"/>
            </a:pPr>
            <a:r>
              <a:rPr lang="fr-BE" b="1" dirty="0"/>
              <a:t>Révision des tarifs </a:t>
            </a:r>
            <a:r>
              <a:rPr lang="fr-BE" b="1" dirty="0" err="1"/>
              <a:t>Biz</a:t>
            </a:r>
            <a:r>
              <a:rPr lang="fr-BE" b="1" dirty="0"/>
              <a:t> Plan (mars 2022) </a:t>
            </a:r>
            <a:r>
              <a:rPr lang="fr-BE" dirty="0"/>
              <a:t>pour les nouveaux contrats et pour les contrats existants en cas de changement d’adresse du risque</a:t>
            </a:r>
            <a:br>
              <a:rPr lang="fr-BE" dirty="0"/>
            </a:br>
            <a:r>
              <a:rPr lang="fr-BE" dirty="0"/>
              <a:t> </a:t>
            </a:r>
          </a:p>
          <a:p>
            <a:pPr marL="630900" lvl="3" indent="-342900">
              <a:buClr>
                <a:srgbClr val="13A0D3"/>
              </a:buClr>
              <a:buFont typeface="Wingdings" panose="05000000000000000000" pitchFamily="2" charset="2"/>
              <a:buChar char="Ø"/>
            </a:pPr>
            <a:r>
              <a:rPr lang="fr-BE" dirty="0"/>
              <a:t>Baisse moyenne de 10% de la prime sur les capitaux moyens et élevés</a:t>
            </a:r>
          </a:p>
          <a:p>
            <a:pPr marL="630900" lvl="3" indent="-342900">
              <a:buClr>
                <a:srgbClr val="13A0D3"/>
              </a:buClr>
              <a:buFont typeface="Wingdings" panose="05000000000000000000" pitchFamily="2" charset="2"/>
              <a:buChar char="Ø"/>
            </a:pPr>
            <a:r>
              <a:rPr lang="fr-BE" dirty="0"/>
              <a:t>Sur 75% des activités</a:t>
            </a:r>
          </a:p>
          <a:p>
            <a:pPr marL="630900" lvl="3" indent="-342900">
              <a:buClr>
                <a:srgbClr val="13A0D3"/>
              </a:buClr>
              <a:buFont typeface="Wingdings" panose="05000000000000000000" pitchFamily="2" charset="2"/>
              <a:buChar char="Ø"/>
            </a:pPr>
            <a:r>
              <a:rPr lang="fr-BE" dirty="0"/>
              <a:t>Jusqu’à 22% de réduction de prime</a:t>
            </a:r>
          </a:p>
          <a:p>
            <a:pPr>
              <a:buClr>
                <a:srgbClr val="13A0D3"/>
              </a:buClr>
            </a:pPr>
            <a:r>
              <a:rPr lang="fr-BE" dirty="0"/>
              <a:t> </a:t>
            </a:r>
          </a:p>
          <a:p>
            <a:pPr marL="342900" indent="-342900">
              <a:buClr>
                <a:srgbClr val="13A0D3"/>
              </a:buClr>
              <a:buFont typeface="Wingdings" panose="05000000000000000000" pitchFamily="2" charset="2"/>
              <a:buChar char="§"/>
            </a:pPr>
            <a:r>
              <a:rPr lang="fr-BE" b="1" dirty="0"/>
              <a:t>Radar Live </a:t>
            </a:r>
            <a:r>
              <a:rPr lang="fr-BE" dirty="0"/>
              <a:t>: pour les nouveaux contrats et en cas de changement de localisation du risque dans un contrat existant</a:t>
            </a:r>
            <a:r>
              <a:rPr lang="fr-BE" dirty="0">
                <a:sym typeface="Wingdings" panose="05000000000000000000" pitchFamily="2" charset="2"/>
              </a:rPr>
              <a:t> Introduction de Radar Live comme ‘calculateur de primes’.</a:t>
            </a:r>
            <a:endParaRPr lang="fr-BE" dirty="0"/>
          </a:p>
          <a:p>
            <a:pPr marL="342900" indent="-342900">
              <a:buClr>
                <a:srgbClr val="13A0D3"/>
              </a:buClr>
              <a:buFont typeface="Wingdings" panose="05000000000000000000" pitchFamily="2" charset="2"/>
              <a:buChar char="§"/>
            </a:pPr>
            <a:endParaRPr lang="fr-BE" dirty="0"/>
          </a:p>
          <a:p>
            <a:pPr marL="342900" indent="-342900">
              <a:buClr>
                <a:srgbClr val="13A0D3"/>
              </a:buClr>
              <a:buFont typeface="Wingdings" panose="05000000000000000000" pitchFamily="2" charset="2"/>
              <a:buChar char="§"/>
            </a:pPr>
            <a:r>
              <a:rPr lang="fr-BE" dirty="0"/>
              <a:t>Allianz veut se repositionner sur le marché avec </a:t>
            </a:r>
            <a:r>
              <a:rPr lang="fr-BE" b="1" dirty="0"/>
              <a:t>un nouveau tarif segmenté élargi et avantageux</a:t>
            </a:r>
            <a:r>
              <a:rPr lang="fr-BE" dirty="0"/>
              <a:t>.</a:t>
            </a:r>
          </a:p>
          <a:p>
            <a:endParaRPr lang="fr-BE" dirty="0"/>
          </a:p>
        </p:txBody>
      </p:sp>
      <p:sp>
        <p:nvSpPr>
          <p:cNvPr id="5" name="Foliennummernplatzhalter 4">
            <a:extLst>
              <a:ext uri="{FF2B5EF4-FFF2-40B4-BE49-F238E27FC236}">
                <a16:creationId xmlns:a16="http://schemas.microsoft.com/office/drawing/2014/main" id="{45E28CDE-B077-4102-BD46-8FEF4C2D7A5A}"/>
              </a:ext>
            </a:extLst>
          </p:cNvPr>
          <p:cNvSpPr>
            <a:spLocks noGrp="1"/>
          </p:cNvSpPr>
          <p:nvPr>
            <p:ph type="sldNum" sz="quarter" idx="11"/>
            <p:custDataLst>
              <p:tags r:id="rId3"/>
            </p:custDataLst>
          </p:nvPr>
        </p:nvSpPr>
        <p:spPr/>
        <p:txBody>
          <a:bodyPr/>
          <a:lstStyle/>
          <a:p>
            <a:fld id="{56C449F3-BD9D-48DC-BFF1-0F66671DA7C6}" type="slidenum">
              <a:rPr lang="de-DE" smtClean="0"/>
              <a:pPr/>
              <a:t>39</a:t>
            </a:fld>
            <a:endParaRPr lang="de-DE"/>
          </a:p>
        </p:txBody>
      </p:sp>
      <p:sp>
        <p:nvSpPr>
          <p:cNvPr id="8" name="Textfeld 7">
            <a:extLst>
              <a:ext uri="{FF2B5EF4-FFF2-40B4-BE49-F238E27FC236}">
                <a16:creationId xmlns:a16="http://schemas.microsoft.com/office/drawing/2014/main" id="{99FBF9A5-AFA0-4A8E-BF66-CBEDDDCD91DC}"/>
              </a:ext>
            </a:extLst>
          </p:cNvPr>
          <p:cNvSpPr txBox="1"/>
          <p:nvPr>
            <p:custDataLst>
              <p:tags r:id="rId4"/>
            </p:custDataLst>
          </p:nvPr>
        </p:nvSpPr>
        <p:spPr>
          <a:xfrm>
            <a:off x="977365" y="4768171"/>
            <a:ext cx="5520051" cy="272114"/>
          </a:xfrm>
          <a:prstGeom prst="rect">
            <a:avLst/>
          </a:prstGeom>
          <a:noFill/>
        </p:spPr>
        <p:txBody>
          <a:bodyPr wrap="square" lIns="0" tIns="0" rIns="0" bIns="0" anchor="b" anchorCtr="0">
            <a:noAutofit/>
          </a:bodyPr>
          <a:lstStyle/>
          <a:p>
            <a:endParaRPr lang="de-DE" sz="800">
              <a:solidFill>
                <a:schemeClr val="bg1"/>
              </a:solidFill>
            </a:endParaRPr>
          </a:p>
        </p:txBody>
      </p:sp>
    </p:spTree>
    <p:extLst>
      <p:ext uri="{BB962C8B-B14F-4D97-AF65-F5344CB8AC3E}">
        <p14:creationId xmlns:p14="http://schemas.microsoft.com/office/powerpoint/2010/main" val="352824046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custDataLst>
              <p:tags r:id="rId1"/>
            </p:custDataLst>
          </p:nvPr>
        </p:nvSpPr>
        <p:spPr>
          <a:xfrm>
            <a:off x="600635" y="2531016"/>
            <a:ext cx="11528612" cy="2400235"/>
          </a:xfrm>
        </p:spPr>
        <p:txBody>
          <a:bodyPr/>
          <a:lstStyle/>
          <a:p>
            <a:r>
              <a:rPr lang="fr-BE" sz="6600" dirty="0"/>
              <a:t>1. Introduction : </a:t>
            </a:r>
            <a:br>
              <a:rPr lang="fr-BE" sz="6600" dirty="0"/>
            </a:br>
            <a:r>
              <a:rPr lang="fr-BE" sz="6600" dirty="0"/>
              <a:t>		</a:t>
            </a:r>
            <a:r>
              <a:rPr lang="fr-BE" sz="5400" dirty="0">
                <a:solidFill>
                  <a:srgbClr val="13A0D3"/>
                </a:solidFill>
              </a:rPr>
              <a:t>regards sur le passé et l‘avenir</a:t>
            </a:r>
            <a:endParaRPr lang="fr-BE" sz="6600" dirty="0">
              <a:solidFill>
                <a:srgbClr val="13A0D3"/>
              </a:solidFill>
            </a:endParaRPr>
          </a:p>
        </p:txBody>
      </p:sp>
    </p:spTree>
    <p:extLst>
      <p:ext uri="{BB962C8B-B14F-4D97-AF65-F5344CB8AC3E}">
        <p14:creationId xmlns:p14="http://schemas.microsoft.com/office/powerpoint/2010/main" val="95416046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custDataLst>
              <p:tags r:id="rId1"/>
            </p:custDataLst>
          </p:nvPr>
        </p:nvSpPr>
        <p:spPr>
          <a:xfrm>
            <a:off x="1081678" y="2228882"/>
            <a:ext cx="10962168" cy="2400235"/>
          </a:xfrm>
        </p:spPr>
        <p:txBody>
          <a:bodyPr/>
          <a:lstStyle/>
          <a:p>
            <a:r>
              <a:rPr lang="de-DE" sz="6600" dirty="0"/>
              <a:t>7. Auto </a:t>
            </a:r>
            <a:r>
              <a:rPr lang="de-DE" sz="6600" dirty="0" err="1">
                <a:solidFill>
                  <a:srgbClr val="13A0D3"/>
                </a:solidFill>
              </a:rPr>
              <a:t>Petites</a:t>
            </a:r>
            <a:r>
              <a:rPr lang="de-DE" sz="6600" dirty="0">
                <a:solidFill>
                  <a:srgbClr val="13A0D3"/>
                </a:solidFill>
              </a:rPr>
              <a:t> Flottes</a:t>
            </a:r>
          </a:p>
        </p:txBody>
      </p:sp>
    </p:spTree>
    <p:extLst>
      <p:ext uri="{BB962C8B-B14F-4D97-AF65-F5344CB8AC3E}">
        <p14:creationId xmlns:p14="http://schemas.microsoft.com/office/powerpoint/2010/main" val="2315094658"/>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EE55BB-B95D-4773-B6B9-94723C619D9A}"/>
              </a:ext>
            </a:extLst>
          </p:cNvPr>
          <p:cNvSpPr/>
          <p:nvPr>
            <p:custDataLst>
              <p:tags r:id="rId1"/>
            </p:custDataLst>
          </p:nvPr>
        </p:nvSpPr>
        <p:spPr>
          <a:xfrm>
            <a:off x="243974" y="2125907"/>
            <a:ext cx="11705057" cy="3736129"/>
          </a:xfrm>
          <a:prstGeom prst="rect">
            <a:avLst/>
          </a:prstGeom>
          <a:solidFill>
            <a:srgbClr val="F4F2F2"/>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nl-NL" sz="1600" dirty="0">
              <a:solidFill>
                <a:schemeClr val="bg1"/>
              </a:solidFill>
            </a:endParaRPr>
          </a:p>
        </p:txBody>
      </p:sp>
      <p:sp>
        <p:nvSpPr>
          <p:cNvPr id="14" name="Rectangle 13">
            <a:extLst>
              <a:ext uri="{FF2B5EF4-FFF2-40B4-BE49-F238E27FC236}">
                <a16:creationId xmlns:a16="http://schemas.microsoft.com/office/drawing/2014/main" id="{D49BC615-2C67-4EC4-9705-14EC008668F3}"/>
              </a:ext>
            </a:extLst>
          </p:cNvPr>
          <p:cNvSpPr/>
          <p:nvPr>
            <p:custDataLst>
              <p:tags r:id="rId2"/>
            </p:custDataLst>
          </p:nvPr>
        </p:nvSpPr>
        <p:spPr>
          <a:xfrm>
            <a:off x="225772" y="1360806"/>
            <a:ext cx="11705057" cy="700921"/>
          </a:xfrm>
          <a:prstGeom prst="rect">
            <a:avLst/>
          </a:prstGeom>
          <a:solidFill>
            <a:srgbClr val="F4F2F2"/>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nl-NL" sz="1600" dirty="0">
              <a:solidFill>
                <a:schemeClr val="bg1"/>
              </a:solidFill>
            </a:endParaRPr>
          </a:p>
        </p:txBody>
      </p:sp>
      <p:pic>
        <p:nvPicPr>
          <p:cNvPr id="27" name="Picture 26">
            <a:extLst>
              <a:ext uri="{FF2B5EF4-FFF2-40B4-BE49-F238E27FC236}">
                <a16:creationId xmlns:a16="http://schemas.microsoft.com/office/drawing/2014/main" id="{4AB2CAA8-7EFB-4DAD-8E2E-D235E6DB03B3}"/>
              </a:ext>
            </a:extLst>
          </p:cNvPr>
          <p:cNvPicPr>
            <a:picLocks noChangeAspect="1"/>
          </p:cNvPicPr>
          <p:nvPr>
            <p:custDataLst>
              <p:tags r:id="rId3"/>
            </p:custDataLst>
          </p:nvPr>
        </p:nvPicPr>
        <p:blipFill rotWithShape="1">
          <a:blip r:embed="rId11"/>
          <a:srcRect t="21699" b="2330"/>
          <a:stretch/>
        </p:blipFill>
        <p:spPr>
          <a:xfrm>
            <a:off x="9720487" y="5920429"/>
            <a:ext cx="1292212" cy="1047142"/>
          </a:xfrm>
          <a:prstGeom prst="rect">
            <a:avLst/>
          </a:prstGeom>
        </p:spPr>
      </p:pic>
      <p:sp>
        <p:nvSpPr>
          <p:cNvPr id="2" name="Title 1"/>
          <p:cNvSpPr>
            <a:spLocks noGrp="1"/>
          </p:cNvSpPr>
          <p:nvPr>
            <p:ph type="title"/>
            <p:custDataLst>
              <p:tags r:id="rId4"/>
            </p:custDataLst>
          </p:nvPr>
        </p:nvSpPr>
        <p:spPr>
          <a:xfrm>
            <a:off x="508001" y="279955"/>
            <a:ext cx="10674352" cy="514232"/>
          </a:xfrm>
        </p:spPr>
        <p:txBody>
          <a:bodyPr/>
          <a:lstStyle/>
          <a:p>
            <a:r>
              <a:rPr lang="en-GB" sz="3200" dirty="0"/>
              <a:t>Nouvelle </a:t>
            </a:r>
            <a:r>
              <a:rPr lang="en-GB" sz="3200" dirty="0" err="1"/>
              <a:t>approche</a:t>
            </a:r>
            <a:r>
              <a:rPr lang="en-GB" sz="3200" dirty="0"/>
              <a:t> pour </a:t>
            </a:r>
            <a:br>
              <a:rPr lang="en-GB" sz="3200" dirty="0"/>
            </a:br>
            <a:r>
              <a:rPr lang="en-GB" sz="3200" dirty="0">
                <a:solidFill>
                  <a:srgbClr val="13A0D3"/>
                </a:solidFill>
              </a:rPr>
              <a:t>la politique de </a:t>
            </a:r>
            <a:r>
              <a:rPr lang="en-GB" sz="3200" dirty="0" err="1">
                <a:solidFill>
                  <a:srgbClr val="13A0D3"/>
                </a:solidFill>
              </a:rPr>
              <a:t>réduction</a:t>
            </a:r>
            <a:r>
              <a:rPr lang="en-GB" sz="3200" dirty="0">
                <a:solidFill>
                  <a:srgbClr val="13A0D3"/>
                </a:solidFill>
              </a:rPr>
              <a:t> pour ‘petites </a:t>
            </a:r>
            <a:r>
              <a:rPr lang="en-GB" sz="3200" dirty="0" err="1">
                <a:solidFill>
                  <a:srgbClr val="13A0D3"/>
                </a:solidFill>
              </a:rPr>
              <a:t>flottes</a:t>
            </a:r>
            <a:r>
              <a:rPr lang="en-GB" sz="3200" dirty="0">
                <a:solidFill>
                  <a:srgbClr val="13A0D3"/>
                </a:solidFill>
              </a:rPr>
              <a:t>’</a:t>
            </a:r>
          </a:p>
        </p:txBody>
      </p:sp>
      <p:sp>
        <p:nvSpPr>
          <p:cNvPr id="10" name="Datumsplatzhalter 9"/>
          <p:cNvSpPr>
            <a:spLocks noGrp="1"/>
          </p:cNvSpPr>
          <p:nvPr>
            <p:ph type="dt" sz="half" idx="19"/>
            <p:custDataLst>
              <p:tags r:id="rId5"/>
            </p:custDataLst>
          </p:nvPr>
        </p:nvSpPr>
        <p:spPr/>
        <p:txBody>
          <a:bodyPr/>
          <a:lstStyle/>
          <a:p>
            <a:endParaRPr lang="en-GB" dirty="0">
              <a:solidFill>
                <a:schemeClr val="bg1"/>
              </a:solidFill>
            </a:endParaRPr>
          </a:p>
        </p:txBody>
      </p:sp>
      <p:sp>
        <p:nvSpPr>
          <p:cNvPr id="20" name="Foliennummernplatzhalter 19"/>
          <p:cNvSpPr>
            <a:spLocks noGrp="1"/>
          </p:cNvSpPr>
          <p:nvPr>
            <p:ph type="sldNum" sz="quarter" idx="21"/>
            <p:custDataLst>
              <p:tags r:id="rId6"/>
            </p:custDataLst>
          </p:nvPr>
        </p:nvSpPr>
        <p:spPr/>
        <p:txBody>
          <a:bodyPr/>
          <a:lstStyle/>
          <a:p>
            <a:fld id="{61201FF1-C63B-412E-ABF0-3D0E918900AC}" type="slidenum">
              <a:rPr lang="en-GB" smtClean="0"/>
              <a:pPr/>
              <a:t>41</a:t>
            </a:fld>
            <a:endParaRPr lang="en-GB"/>
          </a:p>
        </p:txBody>
      </p:sp>
      <p:sp>
        <p:nvSpPr>
          <p:cNvPr id="34" name="Titel 5">
            <a:extLst>
              <a:ext uri="{FF2B5EF4-FFF2-40B4-BE49-F238E27FC236}">
                <a16:creationId xmlns:a16="http://schemas.microsoft.com/office/drawing/2014/main" id="{BE32BB0B-A16D-4AC6-B8CA-0C7C7504595D}"/>
              </a:ext>
            </a:extLst>
          </p:cNvPr>
          <p:cNvSpPr txBox="1">
            <a:spLocks/>
          </p:cNvSpPr>
          <p:nvPr>
            <p:custDataLst>
              <p:tags r:id="rId7"/>
            </p:custDataLst>
          </p:nvPr>
        </p:nvSpPr>
        <p:spPr>
          <a:xfrm>
            <a:off x="395513" y="995964"/>
            <a:ext cx="9324974" cy="887067"/>
          </a:xfrm>
          <a:prstGeom prst="rect">
            <a:avLst/>
          </a:prstGeom>
        </p:spPr>
        <p:txBody>
          <a:bodyPr vert="horz" lIns="0" tIns="36000" rIns="0" bIns="0" rtlCol="0" anchor="t" anchorCtr="0">
            <a:noAutofit/>
          </a:bodyPr>
          <a:lstStyle>
            <a:lvl1pPr algn="l" defTabSz="967710" rtl="0" eaLnBrk="1" latinLnBrk="0" hangingPunct="1">
              <a:lnSpc>
                <a:spcPts val="3800"/>
              </a:lnSpc>
              <a:spcBef>
                <a:spcPct val="0"/>
              </a:spcBef>
              <a:buNone/>
              <a:defRPr sz="2999"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e-DE" strike="sngStrike" dirty="0">
              <a:solidFill>
                <a:srgbClr val="13A0D3"/>
              </a:solidFill>
            </a:endParaRPr>
          </a:p>
        </p:txBody>
      </p:sp>
      <p:sp>
        <p:nvSpPr>
          <p:cNvPr id="6" name="TextBox 5">
            <a:extLst>
              <a:ext uri="{FF2B5EF4-FFF2-40B4-BE49-F238E27FC236}">
                <a16:creationId xmlns:a16="http://schemas.microsoft.com/office/drawing/2014/main" id="{B41D8047-3890-4E4D-8656-D0E8CECDA459}"/>
              </a:ext>
            </a:extLst>
          </p:cNvPr>
          <p:cNvSpPr txBox="1"/>
          <p:nvPr>
            <p:custDataLst>
              <p:tags r:id="rId8"/>
            </p:custDataLst>
          </p:nvPr>
        </p:nvSpPr>
        <p:spPr>
          <a:xfrm>
            <a:off x="508001" y="1404629"/>
            <a:ext cx="4303424" cy="914400"/>
          </a:xfrm>
          <a:prstGeom prst="rect">
            <a:avLst/>
          </a:prstGeom>
          <a:noFill/>
        </p:spPr>
        <p:txBody>
          <a:bodyPr wrap="none" lIns="0" tIns="0" rIns="0" bIns="0" rtlCol="0" anchor="t" anchorCtr="0">
            <a:noAutofit/>
          </a:bodyPr>
          <a:lstStyle/>
          <a:p>
            <a:pPr marL="285750" indent="-285750" algn="l">
              <a:buClr>
                <a:srgbClr val="13A0D3"/>
              </a:buClr>
              <a:buFont typeface="Wingdings" panose="05000000000000000000" pitchFamily="2" charset="2"/>
              <a:buChar char="§"/>
            </a:pPr>
            <a:r>
              <a:rPr lang="fr-BE" sz="2000" b="1" dirty="0">
                <a:solidFill>
                  <a:schemeClr val="bg1"/>
                </a:solidFill>
              </a:rPr>
              <a:t>Petites flottes </a:t>
            </a:r>
            <a:r>
              <a:rPr lang="fr-BE" sz="2000" dirty="0">
                <a:solidFill>
                  <a:schemeClr val="bg1"/>
                </a:solidFill>
              </a:rPr>
              <a:t>= entre 7 et 20 véhicules</a:t>
            </a:r>
          </a:p>
          <a:p>
            <a:pPr marL="285750" indent="-285750" algn="l">
              <a:buClr>
                <a:srgbClr val="13A0D3"/>
              </a:buClr>
              <a:buFont typeface="Wingdings" panose="05000000000000000000" pitchFamily="2" charset="2"/>
              <a:buChar char="§"/>
            </a:pPr>
            <a:endParaRPr lang="fr-BE" sz="2000" dirty="0">
              <a:solidFill>
                <a:schemeClr val="bg1"/>
              </a:solidFill>
            </a:endParaRPr>
          </a:p>
          <a:p>
            <a:pPr marL="285750" indent="-285750" algn="l">
              <a:buClr>
                <a:srgbClr val="13A0D3"/>
              </a:buClr>
              <a:buFont typeface="Wingdings" panose="05000000000000000000" pitchFamily="2" charset="2"/>
              <a:buChar char="§"/>
            </a:pPr>
            <a:endParaRPr lang="fr-BE" sz="2000" dirty="0">
              <a:solidFill>
                <a:schemeClr val="bg1"/>
              </a:solidFill>
            </a:endParaRPr>
          </a:p>
          <a:p>
            <a:pPr marL="285750" indent="-285750" algn="l">
              <a:lnSpc>
                <a:spcPct val="150000"/>
              </a:lnSpc>
              <a:buClr>
                <a:srgbClr val="13A0D3"/>
              </a:buClr>
              <a:buFont typeface="Wingdings" panose="05000000000000000000" pitchFamily="2" charset="2"/>
              <a:buChar char="§"/>
            </a:pPr>
            <a:r>
              <a:rPr lang="fr-BE" sz="2000" b="1" dirty="0">
                <a:solidFill>
                  <a:schemeClr val="bg1"/>
                </a:solidFill>
              </a:rPr>
              <a:t>Nouvelle approche</a:t>
            </a:r>
          </a:p>
          <a:p>
            <a:pPr marL="800002" lvl="1" indent="-342900">
              <a:lnSpc>
                <a:spcPct val="150000"/>
              </a:lnSpc>
              <a:buClr>
                <a:srgbClr val="13A0D3"/>
              </a:buClr>
              <a:buFont typeface="Wingdings" panose="05000000000000000000" pitchFamily="2" charset="2"/>
              <a:buChar char="Ø"/>
            </a:pPr>
            <a:r>
              <a:rPr lang="fr-BE" sz="2000" dirty="0">
                <a:solidFill>
                  <a:schemeClr val="bg1"/>
                </a:solidFill>
              </a:rPr>
              <a:t>Processus d’offre rapide et efficace</a:t>
            </a:r>
            <a:br>
              <a:rPr lang="fr-BE" sz="2000" dirty="0">
                <a:solidFill>
                  <a:schemeClr val="bg1"/>
                </a:solidFill>
              </a:rPr>
            </a:br>
            <a:endParaRPr lang="fr-BE" sz="2000" dirty="0">
              <a:solidFill>
                <a:schemeClr val="bg1"/>
              </a:solidFill>
            </a:endParaRPr>
          </a:p>
          <a:p>
            <a:pPr marL="800002" lvl="1" indent="-342900">
              <a:buClr>
                <a:srgbClr val="13A0D3"/>
              </a:buClr>
              <a:buFont typeface="Wingdings" panose="05000000000000000000" pitchFamily="2" charset="2"/>
              <a:buChar char="Ø"/>
            </a:pPr>
            <a:r>
              <a:rPr lang="fr-FR" sz="2000" dirty="0">
                <a:solidFill>
                  <a:schemeClr val="bg1"/>
                </a:solidFill>
              </a:rPr>
              <a:t>Réductions augmentées sur le tarif de base</a:t>
            </a:r>
            <a:br>
              <a:rPr lang="fr-FR" sz="2000" dirty="0">
                <a:solidFill>
                  <a:schemeClr val="bg1"/>
                </a:solidFill>
              </a:rPr>
            </a:br>
            <a:endParaRPr lang="fr-FR" sz="2000" dirty="0">
              <a:solidFill>
                <a:schemeClr val="bg1"/>
              </a:solidFill>
            </a:endParaRPr>
          </a:p>
          <a:p>
            <a:pPr marL="800002" lvl="1" indent="-342900">
              <a:buClr>
                <a:srgbClr val="13A0D3"/>
              </a:buClr>
              <a:buFont typeface="Wingdings" panose="05000000000000000000" pitchFamily="2" charset="2"/>
              <a:buChar char="Ø"/>
            </a:pPr>
            <a:r>
              <a:rPr lang="fr-BE" sz="2000" dirty="0">
                <a:solidFill>
                  <a:schemeClr val="bg1"/>
                </a:solidFill>
              </a:rPr>
              <a:t>Système simplifié pour </a:t>
            </a:r>
            <a:r>
              <a:rPr lang="fr-FR" sz="2000" dirty="0">
                <a:solidFill>
                  <a:schemeClr val="bg1"/>
                </a:solidFill>
              </a:rPr>
              <a:t>soumettre un offre en faisant abstraction des statiques </a:t>
            </a:r>
            <a:br>
              <a:rPr lang="fr-FR" sz="2000" dirty="0">
                <a:solidFill>
                  <a:schemeClr val="bg1"/>
                </a:solidFill>
              </a:rPr>
            </a:br>
            <a:r>
              <a:rPr lang="fr-FR" sz="2000" dirty="0">
                <a:solidFill>
                  <a:schemeClr val="bg1"/>
                </a:solidFill>
              </a:rPr>
              <a:t>sinistres officielles</a:t>
            </a:r>
            <a:br>
              <a:rPr lang="fr-FR" sz="2000" dirty="0">
                <a:solidFill>
                  <a:schemeClr val="bg1"/>
                </a:solidFill>
              </a:rPr>
            </a:br>
            <a:endParaRPr lang="fr-BE" sz="2000" dirty="0">
              <a:solidFill>
                <a:schemeClr val="bg1"/>
              </a:solidFill>
            </a:endParaRPr>
          </a:p>
          <a:p>
            <a:pPr marL="800002" lvl="1" indent="-342900">
              <a:buClr>
                <a:srgbClr val="13A0D3"/>
              </a:buClr>
              <a:buFont typeface="Wingdings" panose="05000000000000000000" pitchFamily="2" charset="2"/>
              <a:buChar char="Ø"/>
            </a:pPr>
            <a:r>
              <a:rPr lang="fr-BE" sz="2000" dirty="0">
                <a:solidFill>
                  <a:schemeClr val="bg1"/>
                </a:solidFill>
              </a:rPr>
              <a:t>Perspective d’une tarification encore plus avantageuse </a:t>
            </a:r>
            <a:br>
              <a:rPr lang="fr-BE" sz="2000" dirty="0">
                <a:solidFill>
                  <a:schemeClr val="bg1"/>
                </a:solidFill>
              </a:rPr>
            </a:br>
            <a:r>
              <a:rPr lang="fr-BE" sz="2000" dirty="0">
                <a:solidFill>
                  <a:schemeClr val="bg1"/>
                </a:solidFill>
              </a:rPr>
              <a:t>si </a:t>
            </a:r>
            <a:r>
              <a:rPr lang="fr-FR" sz="2000" dirty="0">
                <a:solidFill>
                  <a:schemeClr val="bg1"/>
                </a:solidFill>
              </a:rPr>
              <a:t>par après la fréquence des dommages est meilleur que la moyenne</a:t>
            </a:r>
            <a:endParaRPr lang="fr-BE" sz="2000" dirty="0">
              <a:solidFill>
                <a:schemeClr val="bg1"/>
              </a:solidFill>
            </a:endParaRPr>
          </a:p>
          <a:p>
            <a:pPr marL="285750" indent="-285750" algn="l">
              <a:buClr>
                <a:srgbClr val="13A0D3"/>
              </a:buClr>
              <a:buFont typeface="Wingdings" panose="05000000000000000000" pitchFamily="2" charset="2"/>
              <a:buChar char="§"/>
            </a:pPr>
            <a:endParaRPr lang="fr-BE" sz="2000" dirty="0">
              <a:solidFill>
                <a:schemeClr val="bg1"/>
              </a:solidFill>
            </a:endParaRPr>
          </a:p>
        </p:txBody>
      </p:sp>
      <p:sp>
        <p:nvSpPr>
          <p:cNvPr id="11" name="Rectangle 10">
            <a:extLst>
              <a:ext uri="{FF2B5EF4-FFF2-40B4-BE49-F238E27FC236}">
                <a16:creationId xmlns:a16="http://schemas.microsoft.com/office/drawing/2014/main" id="{8C02D6D5-E643-49D3-84B4-6A08EA82A2E5}"/>
              </a:ext>
            </a:extLst>
          </p:cNvPr>
          <p:cNvSpPr/>
          <p:nvPr>
            <p:custDataLst>
              <p:tags r:id="rId9"/>
            </p:custDataLst>
          </p:nvPr>
        </p:nvSpPr>
        <p:spPr>
          <a:xfrm>
            <a:off x="0" y="0"/>
            <a:ext cx="1181100" cy="34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17254190"/>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08001" y="279955"/>
            <a:ext cx="10674352" cy="514232"/>
          </a:xfrm>
        </p:spPr>
        <p:txBody>
          <a:bodyPr/>
          <a:lstStyle/>
          <a:p>
            <a:r>
              <a:rPr lang="en-GB" sz="3200" dirty="0"/>
              <a:t>Nouvelle </a:t>
            </a:r>
            <a:r>
              <a:rPr lang="en-GB" sz="3200" dirty="0" err="1"/>
              <a:t>approche</a:t>
            </a:r>
            <a:r>
              <a:rPr lang="en-GB" sz="3200" dirty="0"/>
              <a:t> pour </a:t>
            </a:r>
            <a:br>
              <a:rPr lang="en-GB" sz="3200" dirty="0"/>
            </a:br>
            <a:r>
              <a:rPr lang="en-GB" sz="3200" dirty="0">
                <a:solidFill>
                  <a:srgbClr val="13A0D3"/>
                </a:solidFill>
              </a:rPr>
              <a:t>la politique de </a:t>
            </a:r>
            <a:r>
              <a:rPr lang="en-GB" sz="3200" dirty="0" err="1">
                <a:solidFill>
                  <a:srgbClr val="13A0D3"/>
                </a:solidFill>
              </a:rPr>
              <a:t>réduction</a:t>
            </a:r>
            <a:r>
              <a:rPr lang="en-GB" sz="3200" dirty="0">
                <a:solidFill>
                  <a:srgbClr val="13A0D3"/>
                </a:solidFill>
              </a:rPr>
              <a:t> pour ‘petites </a:t>
            </a:r>
            <a:r>
              <a:rPr lang="en-GB" sz="3200" dirty="0" err="1">
                <a:solidFill>
                  <a:srgbClr val="13A0D3"/>
                </a:solidFill>
              </a:rPr>
              <a:t>flottes</a:t>
            </a:r>
            <a:r>
              <a:rPr lang="en-GB" sz="3200" dirty="0">
                <a:solidFill>
                  <a:srgbClr val="13A0D3"/>
                </a:solidFill>
              </a:rPr>
              <a:t>’</a:t>
            </a:r>
          </a:p>
        </p:txBody>
      </p:sp>
      <p:sp>
        <p:nvSpPr>
          <p:cNvPr id="10" name="Datumsplatzhalter 9"/>
          <p:cNvSpPr>
            <a:spLocks noGrp="1"/>
          </p:cNvSpPr>
          <p:nvPr>
            <p:ph type="dt" sz="half" idx="19"/>
            <p:custDataLst>
              <p:tags r:id="rId2"/>
            </p:custDataLst>
          </p:nvPr>
        </p:nvSpPr>
        <p:spPr/>
        <p:txBody>
          <a:bodyPr/>
          <a:lstStyle/>
          <a:p>
            <a:endParaRPr lang="en-GB" dirty="0">
              <a:solidFill>
                <a:schemeClr val="bg1"/>
              </a:solidFill>
            </a:endParaRPr>
          </a:p>
        </p:txBody>
      </p:sp>
      <p:sp>
        <p:nvSpPr>
          <p:cNvPr id="19" name="Fußzeilenplatzhalter 18"/>
          <p:cNvSpPr>
            <a:spLocks noGrp="1"/>
          </p:cNvSpPr>
          <p:nvPr>
            <p:ph type="ftr" sz="quarter" idx="20"/>
            <p:custDataLst>
              <p:tags r:id="rId3"/>
            </p:custDataLst>
          </p:nvPr>
        </p:nvSpPr>
        <p:spPr/>
        <p:txBody>
          <a:bodyPr/>
          <a:lstStyle/>
          <a:p>
            <a:endParaRPr lang="en-GB" dirty="0"/>
          </a:p>
        </p:txBody>
      </p:sp>
      <p:sp>
        <p:nvSpPr>
          <p:cNvPr id="20" name="Foliennummernplatzhalter 19"/>
          <p:cNvSpPr>
            <a:spLocks noGrp="1"/>
          </p:cNvSpPr>
          <p:nvPr>
            <p:ph type="sldNum" sz="quarter" idx="21"/>
            <p:custDataLst>
              <p:tags r:id="rId4"/>
            </p:custDataLst>
          </p:nvPr>
        </p:nvSpPr>
        <p:spPr/>
        <p:txBody>
          <a:bodyPr/>
          <a:lstStyle/>
          <a:p>
            <a:fld id="{61201FF1-C63B-412E-ABF0-3D0E918900AC}" type="slidenum">
              <a:rPr lang="en-GB" smtClean="0"/>
              <a:pPr/>
              <a:t>42</a:t>
            </a:fld>
            <a:endParaRPr lang="en-GB"/>
          </a:p>
        </p:txBody>
      </p:sp>
      <p:sp>
        <p:nvSpPr>
          <p:cNvPr id="34" name="Titel 5">
            <a:extLst>
              <a:ext uri="{FF2B5EF4-FFF2-40B4-BE49-F238E27FC236}">
                <a16:creationId xmlns:a16="http://schemas.microsoft.com/office/drawing/2014/main" id="{BE32BB0B-A16D-4AC6-B8CA-0C7C7504595D}"/>
              </a:ext>
            </a:extLst>
          </p:cNvPr>
          <p:cNvSpPr txBox="1">
            <a:spLocks/>
          </p:cNvSpPr>
          <p:nvPr>
            <p:custDataLst>
              <p:tags r:id="rId5"/>
            </p:custDataLst>
          </p:nvPr>
        </p:nvSpPr>
        <p:spPr>
          <a:xfrm>
            <a:off x="395513" y="995964"/>
            <a:ext cx="9324974" cy="887067"/>
          </a:xfrm>
          <a:prstGeom prst="rect">
            <a:avLst/>
          </a:prstGeom>
        </p:spPr>
        <p:txBody>
          <a:bodyPr vert="horz" lIns="0" tIns="36000" rIns="0" bIns="0" rtlCol="0" anchor="t" anchorCtr="0">
            <a:noAutofit/>
          </a:bodyPr>
          <a:lstStyle>
            <a:lvl1pPr algn="l" defTabSz="967710" rtl="0" eaLnBrk="1" latinLnBrk="0" hangingPunct="1">
              <a:lnSpc>
                <a:spcPts val="3800"/>
              </a:lnSpc>
              <a:spcBef>
                <a:spcPct val="0"/>
              </a:spcBef>
              <a:buNone/>
              <a:defRPr sz="2999"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e-DE" strike="sngStrike" dirty="0">
              <a:solidFill>
                <a:srgbClr val="13A0D3"/>
              </a:solidFill>
            </a:endParaRPr>
          </a:p>
        </p:txBody>
      </p:sp>
      <p:sp>
        <p:nvSpPr>
          <p:cNvPr id="4" name="TextBox 3">
            <a:extLst>
              <a:ext uri="{FF2B5EF4-FFF2-40B4-BE49-F238E27FC236}">
                <a16:creationId xmlns:a16="http://schemas.microsoft.com/office/drawing/2014/main" id="{0A80957E-FC00-47C4-822C-6DC5F8B5008C}"/>
              </a:ext>
            </a:extLst>
          </p:cNvPr>
          <p:cNvSpPr txBox="1"/>
          <p:nvPr>
            <p:custDataLst>
              <p:tags r:id="rId6"/>
            </p:custDataLst>
          </p:nvPr>
        </p:nvSpPr>
        <p:spPr>
          <a:xfrm>
            <a:off x="479426" y="4588757"/>
            <a:ext cx="4578574" cy="1491988"/>
          </a:xfrm>
          <a:prstGeom prst="rect">
            <a:avLst/>
          </a:prstGeom>
          <a:noFill/>
        </p:spPr>
        <p:txBody>
          <a:bodyPr wrap="none" lIns="0" tIns="0" rIns="0" bIns="0" rtlCol="0" anchor="t" anchorCtr="0">
            <a:noAutofit/>
          </a:bodyPr>
          <a:lstStyle/>
          <a:p>
            <a:pPr marL="342900" indent="-342900" algn="l">
              <a:buClr>
                <a:srgbClr val="13A0D3"/>
              </a:buClr>
              <a:buFont typeface="Wingdings" panose="05000000000000000000" pitchFamily="2" charset="2"/>
              <a:buChar char="§"/>
            </a:pPr>
            <a:r>
              <a:rPr lang="fr-BE" sz="2000" b="1" dirty="0">
                <a:solidFill>
                  <a:schemeClr val="bg1"/>
                </a:solidFill>
              </a:rPr>
              <a:t>La demande d’offre se simplifie</a:t>
            </a:r>
            <a:r>
              <a:rPr lang="fr-BE" sz="2000" dirty="0">
                <a:solidFill>
                  <a:schemeClr val="bg1"/>
                </a:solidFill>
              </a:rPr>
              <a:t>:</a:t>
            </a:r>
          </a:p>
          <a:p>
            <a:pPr algn="l"/>
            <a:endParaRPr lang="fr-BE" sz="2000" dirty="0">
              <a:solidFill>
                <a:schemeClr val="bg1"/>
              </a:solidFill>
            </a:endParaRPr>
          </a:p>
          <a:p>
            <a:pPr marL="800002" lvl="1" indent="-342900">
              <a:buClr>
                <a:srgbClr val="13A0D3"/>
              </a:buClr>
              <a:buFont typeface="Wingdings" panose="05000000000000000000" pitchFamily="2" charset="2"/>
              <a:buChar char="Ø"/>
            </a:pPr>
            <a:r>
              <a:rPr lang="fr-BE" sz="2000" dirty="0">
                <a:solidFill>
                  <a:schemeClr val="bg1"/>
                </a:solidFill>
              </a:rPr>
              <a:t>Input de l’offre       Activité +  Garantie + Historique de sinistres sur 5 ans (RC en tort)</a:t>
            </a:r>
          </a:p>
          <a:p>
            <a:pPr marL="800002" lvl="1" indent="-342900">
              <a:buClr>
                <a:srgbClr val="13A0D3"/>
              </a:buClr>
              <a:buFont typeface="Wingdings" panose="05000000000000000000" pitchFamily="2" charset="2"/>
              <a:buChar char="Ø"/>
            </a:pPr>
            <a:endParaRPr lang="fr-BE" sz="2000" dirty="0">
              <a:solidFill>
                <a:schemeClr val="bg1"/>
              </a:solidFill>
            </a:endParaRPr>
          </a:p>
          <a:p>
            <a:pPr marL="800002" lvl="1" indent="-342900">
              <a:buClr>
                <a:srgbClr val="13A0D3"/>
              </a:buClr>
              <a:buFont typeface="Wingdings" panose="05000000000000000000" pitchFamily="2" charset="2"/>
              <a:buChar char="Ø"/>
            </a:pPr>
            <a:r>
              <a:rPr lang="fr-BE" sz="2000" dirty="0">
                <a:solidFill>
                  <a:schemeClr val="bg1"/>
                </a:solidFill>
              </a:rPr>
              <a:t>Vous recevez une offre comprenant un tarif / une remise plus compétitif(</a:t>
            </a:r>
            <a:r>
              <a:rPr lang="fr-BE" sz="2000" dirty="0" err="1">
                <a:solidFill>
                  <a:schemeClr val="bg1"/>
                </a:solidFill>
              </a:rPr>
              <a:t>ve</a:t>
            </a:r>
            <a:r>
              <a:rPr lang="fr-BE" sz="2000" dirty="0">
                <a:solidFill>
                  <a:schemeClr val="bg1"/>
                </a:solidFill>
              </a:rPr>
              <a:t>) </a:t>
            </a:r>
            <a:br>
              <a:rPr lang="fr-BE" sz="2000" dirty="0">
                <a:solidFill>
                  <a:schemeClr val="bg1"/>
                </a:solidFill>
              </a:rPr>
            </a:br>
            <a:r>
              <a:rPr lang="fr-FR" sz="2000" dirty="0">
                <a:solidFill>
                  <a:schemeClr val="bg1"/>
                </a:solidFill>
              </a:rPr>
              <a:t>en fonction des statistiques définitives</a:t>
            </a:r>
            <a:endParaRPr lang="fr-BE" sz="2000" dirty="0">
              <a:solidFill>
                <a:schemeClr val="bg1"/>
              </a:solidFill>
            </a:endParaRPr>
          </a:p>
        </p:txBody>
      </p:sp>
      <p:sp>
        <p:nvSpPr>
          <p:cNvPr id="9" name="Arrow: Right 8">
            <a:extLst>
              <a:ext uri="{FF2B5EF4-FFF2-40B4-BE49-F238E27FC236}">
                <a16:creationId xmlns:a16="http://schemas.microsoft.com/office/drawing/2014/main" id="{76BAAF96-9FC9-4F1B-8376-A4627E66995C}"/>
              </a:ext>
            </a:extLst>
          </p:cNvPr>
          <p:cNvSpPr/>
          <p:nvPr>
            <p:custDataLst>
              <p:tags r:id="rId7"/>
            </p:custDataLst>
          </p:nvPr>
        </p:nvSpPr>
        <p:spPr>
          <a:xfrm>
            <a:off x="2942166" y="5160411"/>
            <a:ext cx="378125" cy="371475"/>
          </a:xfrm>
          <a:prstGeom prst="rightArrow">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extLst>
              <a:ext uri="{FF2B5EF4-FFF2-40B4-BE49-F238E27FC236}">
                <a16:creationId xmlns:a16="http://schemas.microsoft.com/office/drawing/2014/main" id="{8C02D6D5-E643-49D3-84B4-6A08EA82A2E5}"/>
              </a:ext>
            </a:extLst>
          </p:cNvPr>
          <p:cNvSpPr/>
          <p:nvPr>
            <p:custDataLst>
              <p:tags r:id="rId8"/>
            </p:custDataLst>
          </p:nvPr>
        </p:nvSpPr>
        <p:spPr>
          <a:xfrm>
            <a:off x="0" y="0"/>
            <a:ext cx="1181100" cy="34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Picture 4">
            <a:extLst>
              <a:ext uri="{FF2B5EF4-FFF2-40B4-BE49-F238E27FC236}">
                <a16:creationId xmlns:a16="http://schemas.microsoft.com/office/drawing/2014/main" id="{39EBD305-8E7D-45D8-A70A-6EF036190360}"/>
              </a:ext>
            </a:extLst>
          </p:cNvPr>
          <p:cNvPicPr>
            <a:picLocks noChangeAspect="1"/>
          </p:cNvPicPr>
          <p:nvPr/>
        </p:nvPicPr>
        <p:blipFill>
          <a:blip r:embed="rId10"/>
          <a:stretch>
            <a:fillRect/>
          </a:stretch>
        </p:blipFill>
        <p:spPr>
          <a:xfrm>
            <a:off x="2100321" y="1374894"/>
            <a:ext cx="6877782" cy="3072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59539264"/>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custDataLst>
              <p:tags r:id="rId1"/>
            </p:custDataLst>
          </p:nvPr>
        </p:nvSpPr>
        <p:spPr>
          <a:xfrm>
            <a:off x="1045465" y="2228882"/>
            <a:ext cx="10962168" cy="2400235"/>
          </a:xfrm>
        </p:spPr>
        <p:txBody>
          <a:bodyPr/>
          <a:lstStyle/>
          <a:p>
            <a:r>
              <a:rPr lang="de-DE" sz="6600" dirty="0"/>
              <a:t>8. Nos </a:t>
            </a:r>
            <a:r>
              <a:rPr lang="de-DE" sz="6600" dirty="0" err="1">
                <a:solidFill>
                  <a:srgbClr val="13A0D3"/>
                </a:solidFill>
              </a:rPr>
              <a:t>portails</a:t>
            </a:r>
            <a:endParaRPr lang="de-DE" sz="6600" dirty="0">
              <a:solidFill>
                <a:srgbClr val="13A0D3"/>
              </a:solidFill>
            </a:endParaRPr>
          </a:p>
        </p:txBody>
      </p:sp>
    </p:spTree>
    <p:extLst>
      <p:ext uri="{BB962C8B-B14F-4D97-AF65-F5344CB8AC3E}">
        <p14:creationId xmlns:p14="http://schemas.microsoft.com/office/powerpoint/2010/main" val="2674839055"/>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18E28B-E52C-461C-AB9D-AB665344463E}"/>
              </a:ext>
            </a:extLst>
          </p:cNvPr>
          <p:cNvPicPr>
            <a:picLocks noChangeAspect="1"/>
          </p:cNvPicPr>
          <p:nvPr/>
        </p:nvPicPr>
        <p:blipFill>
          <a:blip r:embed="rId9"/>
          <a:stretch>
            <a:fillRect/>
          </a:stretch>
        </p:blipFill>
        <p:spPr>
          <a:xfrm>
            <a:off x="2107096" y="1524376"/>
            <a:ext cx="8545879" cy="5238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el 4">
            <a:extLst>
              <a:ext uri="{FF2B5EF4-FFF2-40B4-BE49-F238E27FC236}">
                <a16:creationId xmlns:a16="http://schemas.microsoft.com/office/drawing/2014/main" id="{FB5584A8-9430-426E-9E9F-AE626D753859}"/>
              </a:ext>
            </a:extLst>
          </p:cNvPr>
          <p:cNvSpPr>
            <a:spLocks noGrp="1"/>
          </p:cNvSpPr>
          <p:nvPr>
            <p:ph type="title"/>
            <p:custDataLst>
              <p:tags r:id="rId1"/>
            </p:custDataLst>
          </p:nvPr>
        </p:nvSpPr>
        <p:spPr>
          <a:xfrm>
            <a:off x="479426" y="489296"/>
            <a:ext cx="10036173" cy="887067"/>
          </a:xfrm>
        </p:spPr>
        <p:txBody>
          <a:bodyPr/>
          <a:lstStyle/>
          <a:p>
            <a:r>
              <a:rPr lang="de-DE" dirty="0" err="1"/>
              <a:t>My</a:t>
            </a:r>
            <a:r>
              <a:rPr lang="de-DE" dirty="0"/>
              <a:t> Allianz </a:t>
            </a:r>
            <a:r>
              <a:rPr lang="de-DE" dirty="0">
                <a:solidFill>
                  <a:srgbClr val="13A0D3"/>
                </a:solidFill>
              </a:rPr>
              <a:t>Broker</a:t>
            </a:r>
            <a:br>
              <a:rPr lang="de-DE" dirty="0">
                <a:solidFill>
                  <a:srgbClr val="13A0D3"/>
                </a:solidFill>
              </a:rPr>
            </a:br>
            <a:r>
              <a:rPr lang="de-DE" sz="2800" dirty="0" err="1">
                <a:solidFill>
                  <a:srgbClr val="13A0D3"/>
                </a:solidFill>
              </a:rPr>
              <a:t>Portail</a:t>
            </a:r>
            <a:r>
              <a:rPr lang="de-DE" sz="2800" dirty="0">
                <a:solidFill>
                  <a:srgbClr val="13A0D3"/>
                </a:solidFill>
              </a:rPr>
              <a:t> </a:t>
            </a:r>
            <a:r>
              <a:rPr lang="de-DE" sz="2800" dirty="0" err="1">
                <a:solidFill>
                  <a:srgbClr val="13A0D3"/>
                </a:solidFill>
              </a:rPr>
              <a:t>spécifique</a:t>
            </a:r>
            <a:r>
              <a:rPr lang="de-DE" sz="2800" dirty="0">
                <a:solidFill>
                  <a:srgbClr val="13A0D3"/>
                </a:solidFill>
              </a:rPr>
              <a:t> </a:t>
            </a:r>
            <a:r>
              <a:rPr lang="de-DE" sz="2800" dirty="0" err="1"/>
              <a:t>pour</a:t>
            </a:r>
            <a:r>
              <a:rPr lang="de-DE" sz="2800" dirty="0"/>
              <a:t> </a:t>
            </a:r>
            <a:r>
              <a:rPr lang="de-DE" sz="2800" dirty="0" err="1"/>
              <a:t>les</a:t>
            </a:r>
            <a:r>
              <a:rPr lang="de-DE" sz="2800" dirty="0"/>
              <a:t> </a:t>
            </a:r>
            <a:r>
              <a:rPr lang="de-DE" sz="2800" dirty="0" err="1"/>
              <a:t>courtiers</a:t>
            </a:r>
            <a:endParaRPr lang="de-DE" sz="2800" dirty="0"/>
          </a:p>
        </p:txBody>
      </p:sp>
      <p:pic>
        <p:nvPicPr>
          <p:cNvPr id="4" name="Picture 3">
            <a:extLst>
              <a:ext uri="{FF2B5EF4-FFF2-40B4-BE49-F238E27FC236}">
                <a16:creationId xmlns:a16="http://schemas.microsoft.com/office/drawing/2014/main" id="{6249E71A-4B0A-4AF3-8667-E7751A6F24FD}"/>
              </a:ext>
            </a:extLst>
          </p:cNvPr>
          <p:cNvPicPr>
            <a:picLocks noChangeAspect="1"/>
          </p:cNvPicPr>
          <p:nvPr>
            <p:custDataLst>
              <p:tags r:id="rId2"/>
            </p:custDataLst>
          </p:nvPr>
        </p:nvPicPr>
        <p:blipFill>
          <a:blip r:embed="rId10"/>
          <a:stretch>
            <a:fillRect/>
          </a:stretch>
        </p:blipFill>
        <p:spPr>
          <a:xfrm>
            <a:off x="5213645" y="2817597"/>
            <a:ext cx="2332782" cy="333375"/>
          </a:xfrm>
          <a:prstGeom prst="rect">
            <a:avLst/>
          </a:prstGeom>
        </p:spPr>
      </p:pic>
      <p:sp>
        <p:nvSpPr>
          <p:cNvPr id="7" name="Rectangle 6">
            <a:extLst>
              <a:ext uri="{FF2B5EF4-FFF2-40B4-BE49-F238E27FC236}">
                <a16:creationId xmlns:a16="http://schemas.microsoft.com/office/drawing/2014/main" id="{24FD6FB1-C6C5-4340-A29F-C1DFCE429178}"/>
              </a:ext>
            </a:extLst>
          </p:cNvPr>
          <p:cNvSpPr/>
          <p:nvPr>
            <p:custDataLst>
              <p:tags r:id="rId3"/>
            </p:custDataLst>
          </p:nvPr>
        </p:nvSpPr>
        <p:spPr>
          <a:xfrm>
            <a:off x="5358083" y="5470643"/>
            <a:ext cx="2206274" cy="1234957"/>
          </a:xfrm>
          <a:prstGeom prst="rect">
            <a:avLst/>
          </a:prstGeom>
          <a:solidFill>
            <a:srgbClr val="063C85"/>
          </a:solidFill>
          <a:ln>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4F0B9E83-0536-4DB2-86BE-0428E5E44BE0}"/>
              </a:ext>
            </a:extLst>
          </p:cNvPr>
          <p:cNvSpPr txBox="1"/>
          <p:nvPr>
            <p:custDataLst>
              <p:tags r:id="rId4"/>
            </p:custDataLst>
          </p:nvPr>
        </p:nvSpPr>
        <p:spPr>
          <a:xfrm>
            <a:off x="8780354" y="866816"/>
            <a:ext cx="887239" cy="310529"/>
          </a:xfrm>
          <a:prstGeom prst="rect">
            <a:avLst/>
          </a:prstGeom>
          <a:solidFill>
            <a:schemeClr val="tx1"/>
          </a:solidFill>
        </p:spPr>
        <p:txBody>
          <a:bodyPr wrap="square" lIns="0" tIns="0" rIns="0" bIns="0" rtlCol="0" anchor="t" anchorCtr="0">
            <a:noAutofit/>
          </a:bodyPr>
          <a:lstStyle/>
          <a:p>
            <a:pPr algn="l"/>
            <a:endParaRPr lang="nl-BE" sz="1600" dirty="0">
              <a:solidFill>
                <a:schemeClr val="bg1"/>
              </a:solidFill>
            </a:endParaRPr>
          </a:p>
        </p:txBody>
      </p:sp>
      <p:sp>
        <p:nvSpPr>
          <p:cNvPr id="13" name="Rectangle 12">
            <a:extLst>
              <a:ext uri="{FF2B5EF4-FFF2-40B4-BE49-F238E27FC236}">
                <a16:creationId xmlns:a16="http://schemas.microsoft.com/office/drawing/2014/main" id="{81F0958A-9C29-443C-95CE-6B9A02CCE7A4}"/>
              </a:ext>
            </a:extLst>
          </p:cNvPr>
          <p:cNvSpPr/>
          <p:nvPr>
            <p:custDataLst>
              <p:tags r:id="rId5"/>
            </p:custDataLst>
          </p:nvPr>
        </p:nvSpPr>
        <p:spPr>
          <a:xfrm>
            <a:off x="4256391" y="2097436"/>
            <a:ext cx="1727950" cy="333375"/>
          </a:xfrm>
          <a:prstGeom prst="rect">
            <a:avLst/>
          </a:prstGeom>
          <a:noFill/>
          <a:ln>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Star: 5 Points 10">
            <a:extLst>
              <a:ext uri="{FF2B5EF4-FFF2-40B4-BE49-F238E27FC236}">
                <a16:creationId xmlns:a16="http://schemas.microsoft.com/office/drawing/2014/main" id="{C3667171-E1D8-48D1-ACC5-B012AE2E1399}"/>
              </a:ext>
            </a:extLst>
          </p:cNvPr>
          <p:cNvSpPr/>
          <p:nvPr>
            <p:custDataLst>
              <p:tags r:id="rId6"/>
            </p:custDataLst>
          </p:nvPr>
        </p:nvSpPr>
        <p:spPr>
          <a:xfrm>
            <a:off x="7327764" y="5197950"/>
            <a:ext cx="545326" cy="513801"/>
          </a:xfrm>
          <a:prstGeom prst="star5">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dirty="0"/>
          </a:p>
        </p:txBody>
      </p:sp>
      <p:sp>
        <p:nvSpPr>
          <p:cNvPr id="14" name="Arrow: Right 13">
            <a:extLst>
              <a:ext uri="{FF2B5EF4-FFF2-40B4-BE49-F238E27FC236}">
                <a16:creationId xmlns:a16="http://schemas.microsoft.com/office/drawing/2014/main" id="{F1C2DC6C-88EE-49DE-A8EA-EC38790E6F57}"/>
              </a:ext>
            </a:extLst>
          </p:cNvPr>
          <p:cNvSpPr/>
          <p:nvPr>
            <p:custDataLst>
              <p:tags r:id="rId7"/>
            </p:custDataLst>
          </p:nvPr>
        </p:nvSpPr>
        <p:spPr>
          <a:xfrm>
            <a:off x="4403038" y="5651833"/>
            <a:ext cx="828537" cy="477079"/>
          </a:xfrm>
          <a:prstGeom prst="rightArrow">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b="1" dirty="0">
                <a:solidFill>
                  <a:srgbClr val="13A0D3"/>
                </a:solidFill>
              </a:rPr>
              <a:t>Nouveau</a:t>
            </a:r>
          </a:p>
        </p:txBody>
      </p:sp>
      <p:grpSp>
        <p:nvGrpSpPr>
          <p:cNvPr id="22" name="Group 21">
            <a:extLst>
              <a:ext uri="{FF2B5EF4-FFF2-40B4-BE49-F238E27FC236}">
                <a16:creationId xmlns:a16="http://schemas.microsoft.com/office/drawing/2014/main" id="{8643C02A-BA45-4330-99D4-5ECF748B3E2B}"/>
              </a:ext>
            </a:extLst>
          </p:cNvPr>
          <p:cNvGrpSpPr/>
          <p:nvPr/>
        </p:nvGrpSpPr>
        <p:grpSpPr>
          <a:xfrm>
            <a:off x="5694733" y="5532324"/>
            <a:ext cx="2624650" cy="1690690"/>
            <a:chOff x="10944801" y="3357093"/>
            <a:chExt cx="2624650" cy="1690690"/>
          </a:xfrm>
        </p:grpSpPr>
        <p:sp>
          <p:nvSpPr>
            <p:cNvPr id="9" name="TextBox 8">
              <a:extLst>
                <a:ext uri="{FF2B5EF4-FFF2-40B4-BE49-F238E27FC236}">
                  <a16:creationId xmlns:a16="http://schemas.microsoft.com/office/drawing/2014/main" id="{271E6575-560F-4212-8AFF-A855D6CA1FF9}"/>
                </a:ext>
              </a:extLst>
            </p:cNvPr>
            <p:cNvSpPr txBox="1"/>
            <p:nvPr/>
          </p:nvSpPr>
          <p:spPr>
            <a:xfrm>
              <a:off x="11025698" y="3357093"/>
              <a:ext cx="2543753" cy="1690690"/>
            </a:xfrm>
            <a:prstGeom prst="rect">
              <a:avLst/>
            </a:prstGeom>
            <a:noFill/>
            <a:effectLst>
              <a:outerShdw blurRad="1206500" dist="12700" dir="5400000" sx="97000" sy="97000" algn="ctr" rotWithShape="0">
                <a:srgbClr val="000000">
                  <a:alpha val="39000"/>
                </a:srgbClr>
              </a:outerShdw>
            </a:effectLst>
          </p:spPr>
          <p:txBody>
            <a:bodyPr wrap="none" lIns="0" tIns="0" rIns="0" bIns="0" rtlCol="0" anchor="t" anchorCtr="0">
              <a:noAutofit/>
            </a:bodyPr>
            <a:lstStyle/>
            <a:p>
              <a:pPr algn="l"/>
              <a:r>
                <a:rPr lang="fr-FR" sz="900" b="1" dirty="0">
                  <a:solidFill>
                    <a:schemeClr val="bg2">
                      <a:lumMod val="20000"/>
                      <a:lumOff val="80000"/>
                    </a:schemeClr>
                  </a:solidFill>
                  <a:latin typeface="Calibri" panose="020F0502020204030204" pitchFamily="34" charset="0"/>
                  <a:cs typeface="Calibri" panose="020F0502020204030204" pitchFamily="34" charset="0"/>
                </a:rPr>
                <a:t>Les articles les plus récents </a:t>
              </a:r>
              <a:br>
                <a:rPr lang="fr-FR" sz="900" b="1" dirty="0">
                  <a:solidFill>
                    <a:schemeClr val="bg2">
                      <a:lumMod val="20000"/>
                      <a:lumOff val="80000"/>
                    </a:schemeClr>
                  </a:solidFill>
                  <a:latin typeface="Calibri" panose="020F0502020204030204" pitchFamily="34" charset="0"/>
                  <a:cs typeface="Calibri" panose="020F0502020204030204" pitchFamily="34" charset="0"/>
                </a:rPr>
              </a:br>
              <a:r>
                <a:rPr lang="fr-FR" sz="900" b="1" dirty="0">
                  <a:solidFill>
                    <a:schemeClr val="bg2">
                      <a:lumMod val="20000"/>
                      <a:lumOff val="80000"/>
                    </a:schemeClr>
                  </a:solidFill>
                  <a:latin typeface="Calibri" panose="020F0502020204030204" pitchFamily="34" charset="0"/>
                  <a:cs typeface="Calibri" panose="020F0502020204030204" pitchFamily="34" charset="0"/>
                </a:rPr>
                <a:t>du Newsletter</a:t>
              </a:r>
            </a:p>
            <a:p>
              <a:pPr algn="l"/>
              <a:r>
                <a:rPr lang="fr-FR" sz="900" dirty="0">
                  <a:solidFill>
                    <a:schemeClr val="accent2"/>
                  </a:solidFill>
                </a:rPr>
                <a:t> </a:t>
              </a:r>
              <a:r>
                <a:rPr lang="fr-FR" sz="900" dirty="0">
                  <a:solidFill>
                    <a:schemeClr val="accent2"/>
                  </a:solidFill>
                  <a:latin typeface="Calibri" panose="020F0502020204030204" pitchFamily="34" charset="0"/>
                  <a:cs typeface="Calibri" panose="020F0502020204030204" pitchFamily="34" charset="0"/>
                </a:rPr>
                <a:t>    </a:t>
              </a:r>
              <a:r>
                <a:rPr lang="fr-FR" sz="900" b="1" dirty="0">
                  <a:solidFill>
                    <a:srgbClr val="007AB3"/>
                  </a:solidFill>
                  <a:latin typeface="Calibri" panose="020F0502020204030204" pitchFamily="34" charset="0"/>
                  <a:cs typeface="Calibri" panose="020F0502020204030204" pitchFamily="34" charset="0"/>
                </a:rPr>
                <a:t>Allianz Events</a:t>
              </a:r>
            </a:p>
            <a:p>
              <a:pPr algn="l"/>
              <a:r>
                <a:rPr lang="fr-FR" sz="900" b="1" dirty="0">
                  <a:solidFill>
                    <a:srgbClr val="007AB3"/>
                  </a:solidFill>
                  <a:latin typeface="Calibri" panose="020F0502020204030204" pitchFamily="34" charset="0"/>
                  <a:cs typeface="Calibri" panose="020F0502020204030204" pitchFamily="34" charset="0"/>
                </a:rPr>
                <a:t>     Allianz for a </a:t>
              </a:r>
              <a:r>
                <a:rPr lang="fr-FR" sz="900" b="1" dirty="0" err="1">
                  <a:solidFill>
                    <a:srgbClr val="007AB3"/>
                  </a:solidFill>
                  <a:latin typeface="Calibri" panose="020F0502020204030204" pitchFamily="34" charset="0"/>
                  <a:cs typeface="Calibri" panose="020F0502020204030204" pitchFamily="34" charset="0"/>
                </a:rPr>
                <a:t>Better</a:t>
              </a:r>
              <a:r>
                <a:rPr lang="fr-FR" sz="900" b="1" dirty="0">
                  <a:solidFill>
                    <a:srgbClr val="007AB3"/>
                  </a:solidFill>
                  <a:latin typeface="Calibri" panose="020F0502020204030204" pitchFamily="34" charset="0"/>
                  <a:cs typeface="Calibri" panose="020F0502020204030204" pitchFamily="34" charset="0"/>
                </a:rPr>
                <a:t> World</a:t>
              </a:r>
            </a:p>
            <a:p>
              <a:pPr algn="l"/>
              <a:r>
                <a:rPr lang="fr-FR" sz="900" b="1" dirty="0">
                  <a:solidFill>
                    <a:srgbClr val="007AB3"/>
                  </a:solidFill>
                  <a:latin typeface="Calibri" panose="020F0502020204030204" pitchFamily="34" charset="0"/>
                  <a:cs typeface="Calibri" panose="020F0502020204030204" pitchFamily="34" charset="0"/>
                </a:rPr>
                <a:t>     Allianz Care Plan</a:t>
              </a:r>
            </a:p>
            <a:p>
              <a:pPr algn="l"/>
              <a:r>
                <a:rPr lang="fr-FR" sz="900" b="1" dirty="0">
                  <a:solidFill>
                    <a:srgbClr val="007AB3"/>
                  </a:solidFill>
                  <a:latin typeface="Calibri" panose="020F0502020204030204" pitchFamily="34" charset="0"/>
                  <a:cs typeface="Calibri" panose="020F0502020204030204" pitchFamily="34" charset="0"/>
                </a:rPr>
                <a:t>     </a:t>
              </a:r>
              <a:r>
                <a:rPr lang="fr-FR" sz="900" b="1" dirty="0" err="1">
                  <a:solidFill>
                    <a:srgbClr val="007AB3"/>
                  </a:solidFill>
                  <a:latin typeface="Calibri" panose="020F0502020204030204" pitchFamily="34" charset="0"/>
                  <a:cs typeface="Calibri" panose="020F0502020204030204" pitchFamily="34" charset="0"/>
                </a:rPr>
                <a:t>Market</a:t>
              </a:r>
              <a:r>
                <a:rPr lang="fr-FR" sz="900" b="1" dirty="0">
                  <a:solidFill>
                    <a:srgbClr val="007AB3"/>
                  </a:solidFill>
                  <a:latin typeface="Calibri" panose="020F0502020204030204" pitchFamily="34" charset="0"/>
                  <a:cs typeface="Calibri" panose="020F0502020204030204" pitchFamily="34" charset="0"/>
                </a:rPr>
                <a:t> Flash</a:t>
              </a:r>
            </a:p>
            <a:p>
              <a:pPr algn="l"/>
              <a:endParaRPr lang="fr-FR" sz="1000" dirty="0">
                <a:solidFill>
                  <a:schemeClr val="accent2"/>
                </a:solidFill>
              </a:endParaRPr>
            </a:p>
            <a:p>
              <a:pPr algn="l"/>
              <a:endParaRPr lang="fr-FR" sz="1000" b="1" dirty="0"/>
            </a:p>
            <a:p>
              <a:pPr algn="l"/>
              <a:endParaRPr lang="nl-BE" sz="1400" dirty="0">
                <a:solidFill>
                  <a:schemeClr val="tx2">
                    <a:lumMod val="50000"/>
                  </a:schemeClr>
                </a:solidFill>
              </a:endParaRPr>
            </a:p>
          </p:txBody>
        </p:sp>
        <p:sp>
          <p:nvSpPr>
            <p:cNvPr id="10" name="Arrow: Right 9">
              <a:extLst>
                <a:ext uri="{FF2B5EF4-FFF2-40B4-BE49-F238E27FC236}">
                  <a16:creationId xmlns:a16="http://schemas.microsoft.com/office/drawing/2014/main" id="{474AD677-52FB-4999-9890-792D13232DE7}"/>
                </a:ext>
              </a:extLst>
            </p:cNvPr>
            <p:cNvSpPr/>
            <p:nvPr/>
          </p:nvSpPr>
          <p:spPr>
            <a:xfrm>
              <a:off x="10962736" y="3700343"/>
              <a:ext cx="108000" cy="36000"/>
            </a:xfrm>
            <a:prstGeom prst="rightArrow">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 name="Rectangle: Rounded Corners 11">
              <a:extLst>
                <a:ext uri="{FF2B5EF4-FFF2-40B4-BE49-F238E27FC236}">
                  <a16:creationId xmlns:a16="http://schemas.microsoft.com/office/drawing/2014/main" id="{0ADFC1DB-DE4C-4726-8229-6D8649FFA37D}"/>
                </a:ext>
              </a:extLst>
            </p:cNvPr>
            <p:cNvSpPr/>
            <p:nvPr/>
          </p:nvSpPr>
          <p:spPr>
            <a:xfrm>
              <a:off x="11037013" y="4265119"/>
              <a:ext cx="775222" cy="134476"/>
            </a:xfrm>
            <a:prstGeom prst="roundRect">
              <a:avLst/>
            </a:prstGeom>
            <a:solidFill>
              <a:srgbClr val="007AB3"/>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bg2">
                      <a:lumMod val="20000"/>
                      <a:lumOff val="80000"/>
                    </a:schemeClr>
                  </a:solidFill>
                  <a:latin typeface="Calibri" panose="020F0502020204030204" pitchFamily="34" charset="0"/>
                  <a:cs typeface="Calibri" panose="020F0502020204030204" pitchFamily="34" charset="0"/>
                </a:rPr>
                <a:t>En </a:t>
              </a:r>
              <a:r>
                <a:rPr lang="nl-BE" sz="800" b="1" dirty="0" err="1">
                  <a:solidFill>
                    <a:schemeClr val="bg2">
                      <a:lumMod val="20000"/>
                      <a:lumOff val="80000"/>
                    </a:schemeClr>
                  </a:solidFill>
                  <a:latin typeface="Calibri" panose="020F0502020204030204" pitchFamily="34" charset="0"/>
                  <a:cs typeface="Calibri" panose="020F0502020204030204" pitchFamily="34" charset="0"/>
                </a:rPr>
                <a:t>savoir</a:t>
              </a:r>
              <a:r>
                <a:rPr lang="nl-BE" sz="800" b="1" dirty="0">
                  <a:solidFill>
                    <a:schemeClr val="bg2">
                      <a:lumMod val="20000"/>
                      <a:lumOff val="80000"/>
                    </a:schemeClr>
                  </a:solidFill>
                  <a:latin typeface="Calibri" panose="020F0502020204030204" pitchFamily="34" charset="0"/>
                  <a:cs typeface="Calibri" panose="020F0502020204030204" pitchFamily="34" charset="0"/>
                </a:rPr>
                <a:t> plus</a:t>
              </a:r>
            </a:p>
          </p:txBody>
        </p:sp>
        <p:sp>
          <p:nvSpPr>
            <p:cNvPr id="19" name="Arrow: Right 18">
              <a:extLst>
                <a:ext uri="{FF2B5EF4-FFF2-40B4-BE49-F238E27FC236}">
                  <a16:creationId xmlns:a16="http://schemas.microsoft.com/office/drawing/2014/main" id="{0D6EBDF3-E709-4703-9D39-AE9AFEF7F103}"/>
                </a:ext>
              </a:extLst>
            </p:cNvPr>
            <p:cNvSpPr/>
            <p:nvPr/>
          </p:nvSpPr>
          <p:spPr>
            <a:xfrm>
              <a:off x="10953771" y="3843778"/>
              <a:ext cx="108000" cy="36000"/>
            </a:xfrm>
            <a:prstGeom prst="rightArrow">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Arrow: Right 19">
              <a:extLst>
                <a:ext uri="{FF2B5EF4-FFF2-40B4-BE49-F238E27FC236}">
                  <a16:creationId xmlns:a16="http://schemas.microsoft.com/office/drawing/2014/main" id="{E57F9B36-E7C8-44AE-84A1-30F06DA2D07C}"/>
                </a:ext>
              </a:extLst>
            </p:cNvPr>
            <p:cNvSpPr/>
            <p:nvPr/>
          </p:nvSpPr>
          <p:spPr>
            <a:xfrm>
              <a:off x="10953768" y="3978254"/>
              <a:ext cx="108000" cy="36000"/>
            </a:xfrm>
            <a:prstGeom prst="rightArrow">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Arrow: Right 20">
              <a:extLst>
                <a:ext uri="{FF2B5EF4-FFF2-40B4-BE49-F238E27FC236}">
                  <a16:creationId xmlns:a16="http://schemas.microsoft.com/office/drawing/2014/main" id="{3D18CF0E-991F-4CF8-9698-52164E680F4D}"/>
                </a:ext>
              </a:extLst>
            </p:cNvPr>
            <p:cNvSpPr/>
            <p:nvPr/>
          </p:nvSpPr>
          <p:spPr>
            <a:xfrm>
              <a:off x="10944801" y="4112718"/>
              <a:ext cx="108000" cy="36000"/>
            </a:xfrm>
            <a:prstGeom prst="rightArrow">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2727465575"/>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CB7CA58E-B115-47F2-92B5-CA1B56FB7E70}"/>
              </a:ext>
            </a:extLst>
          </p:cNvPr>
          <p:cNvSpPr/>
          <p:nvPr>
            <p:custDataLst>
              <p:tags r:id="rId1"/>
            </p:custDataLst>
          </p:nvPr>
        </p:nvSpPr>
        <p:spPr>
          <a:xfrm>
            <a:off x="1040227" y="1851243"/>
            <a:ext cx="3253734" cy="1278270"/>
          </a:xfrm>
          <a:prstGeom prst="ellipse">
            <a:avLst/>
          </a:prstGeom>
          <a:solidFill>
            <a:schemeClr val="tx1"/>
          </a:solidFill>
          <a:ln>
            <a:solidFill>
              <a:srgbClr val="00B050"/>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Star: 5 Points 13">
            <a:extLst>
              <a:ext uri="{FF2B5EF4-FFF2-40B4-BE49-F238E27FC236}">
                <a16:creationId xmlns:a16="http://schemas.microsoft.com/office/drawing/2014/main" id="{A662CBC3-1453-448F-B71E-70CF4867C1D7}"/>
              </a:ext>
            </a:extLst>
          </p:cNvPr>
          <p:cNvSpPr/>
          <p:nvPr>
            <p:custDataLst>
              <p:tags r:id="rId2"/>
            </p:custDataLst>
          </p:nvPr>
        </p:nvSpPr>
        <p:spPr>
          <a:xfrm>
            <a:off x="3385519" y="1717472"/>
            <a:ext cx="545326" cy="513801"/>
          </a:xfrm>
          <a:prstGeom prst="star5">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050"/>
          </a:p>
        </p:txBody>
      </p:sp>
      <p:sp>
        <p:nvSpPr>
          <p:cNvPr id="5" name="Titel 4">
            <a:extLst>
              <a:ext uri="{FF2B5EF4-FFF2-40B4-BE49-F238E27FC236}">
                <a16:creationId xmlns:a16="http://schemas.microsoft.com/office/drawing/2014/main" id="{FB5584A8-9430-426E-9E9F-AE626D753859}"/>
              </a:ext>
            </a:extLst>
          </p:cNvPr>
          <p:cNvSpPr>
            <a:spLocks noGrp="1"/>
          </p:cNvSpPr>
          <p:nvPr>
            <p:ph type="title"/>
            <p:custDataLst>
              <p:tags r:id="rId3"/>
            </p:custDataLst>
          </p:nvPr>
        </p:nvSpPr>
        <p:spPr>
          <a:xfrm>
            <a:off x="479426" y="489296"/>
            <a:ext cx="10036173" cy="887067"/>
          </a:xfrm>
        </p:spPr>
        <p:txBody>
          <a:bodyPr/>
          <a:lstStyle/>
          <a:p>
            <a:r>
              <a:rPr lang="fr-BE"/>
              <a:t>My Allianz </a:t>
            </a:r>
            <a:r>
              <a:rPr lang="fr-BE">
                <a:solidFill>
                  <a:srgbClr val="13A0D3"/>
                </a:solidFill>
              </a:rPr>
              <a:t>Broker</a:t>
            </a:r>
            <a:br>
              <a:rPr lang="fr-BE">
                <a:solidFill>
                  <a:srgbClr val="13A0D3"/>
                </a:solidFill>
              </a:rPr>
            </a:br>
            <a:r>
              <a:rPr lang="fr-BE" sz="2800">
                <a:solidFill>
                  <a:srgbClr val="13A0D3"/>
                </a:solidFill>
              </a:rPr>
              <a:t>Portail spécifique </a:t>
            </a:r>
            <a:r>
              <a:rPr lang="fr-BE" sz="2800"/>
              <a:t>pour les courtiers</a:t>
            </a:r>
          </a:p>
        </p:txBody>
      </p:sp>
      <p:sp>
        <p:nvSpPr>
          <p:cNvPr id="2" name="TextBox 1">
            <a:extLst>
              <a:ext uri="{FF2B5EF4-FFF2-40B4-BE49-F238E27FC236}">
                <a16:creationId xmlns:a16="http://schemas.microsoft.com/office/drawing/2014/main" id="{4F0B9E83-0536-4DB2-86BE-0428E5E44BE0}"/>
              </a:ext>
            </a:extLst>
          </p:cNvPr>
          <p:cNvSpPr txBox="1"/>
          <p:nvPr>
            <p:custDataLst>
              <p:tags r:id="rId4"/>
            </p:custDataLst>
          </p:nvPr>
        </p:nvSpPr>
        <p:spPr>
          <a:xfrm>
            <a:off x="8780354" y="866816"/>
            <a:ext cx="887239" cy="310529"/>
          </a:xfrm>
          <a:prstGeom prst="rect">
            <a:avLst/>
          </a:prstGeom>
          <a:solidFill>
            <a:schemeClr val="tx1"/>
          </a:solidFill>
        </p:spPr>
        <p:txBody>
          <a:bodyPr wrap="square" lIns="0" tIns="0" rIns="0" bIns="0" rtlCol="0" anchor="t" anchorCtr="0">
            <a:noAutofit/>
          </a:bodyPr>
          <a:lstStyle/>
          <a:p>
            <a:pPr algn="l"/>
            <a:endParaRPr lang="fr-BE" sz="1600">
              <a:solidFill>
                <a:schemeClr val="bg1"/>
              </a:solidFill>
            </a:endParaRPr>
          </a:p>
        </p:txBody>
      </p:sp>
      <p:pic>
        <p:nvPicPr>
          <p:cNvPr id="8" name="Picture 7">
            <a:extLst>
              <a:ext uri="{FF2B5EF4-FFF2-40B4-BE49-F238E27FC236}">
                <a16:creationId xmlns:a16="http://schemas.microsoft.com/office/drawing/2014/main" id="{C8F39F8F-78EA-4173-917C-73A2AF8A063D}"/>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4984984" y="1554865"/>
            <a:ext cx="5345020" cy="5133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773BA2B0-6EE6-483F-B70F-E2E6C0E00E1B}"/>
              </a:ext>
            </a:extLst>
          </p:cNvPr>
          <p:cNvSpPr txBox="1"/>
          <p:nvPr>
            <p:custDataLst>
              <p:tags r:id="rId6"/>
            </p:custDataLst>
          </p:nvPr>
        </p:nvSpPr>
        <p:spPr>
          <a:xfrm>
            <a:off x="2178162" y="2096976"/>
            <a:ext cx="914400" cy="914400"/>
          </a:xfrm>
          <a:prstGeom prst="rect">
            <a:avLst/>
          </a:prstGeom>
          <a:noFill/>
        </p:spPr>
        <p:txBody>
          <a:bodyPr wrap="none" lIns="0" tIns="0" rIns="0" bIns="0" rtlCol="0" anchor="t" anchorCtr="0">
            <a:noAutofit/>
          </a:bodyPr>
          <a:lstStyle/>
          <a:p>
            <a:pPr algn="ctr"/>
            <a:r>
              <a:rPr lang="fr-BE" b="1">
                <a:solidFill>
                  <a:schemeClr val="bg1"/>
                </a:solidFill>
              </a:rPr>
              <a:t>Espace </a:t>
            </a:r>
            <a:br>
              <a:rPr lang="fr-BE" b="1">
                <a:solidFill>
                  <a:schemeClr val="bg1"/>
                </a:solidFill>
              </a:rPr>
            </a:br>
            <a:r>
              <a:rPr lang="fr-BE" b="1">
                <a:solidFill>
                  <a:schemeClr val="bg1"/>
                </a:solidFill>
              </a:rPr>
              <a:t>Broker Download renouvelé</a:t>
            </a:r>
          </a:p>
        </p:txBody>
      </p:sp>
    </p:spTree>
    <p:extLst>
      <p:ext uri="{BB962C8B-B14F-4D97-AF65-F5344CB8AC3E}">
        <p14:creationId xmlns:p14="http://schemas.microsoft.com/office/powerpoint/2010/main" val="2046818922"/>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custDataLst>
              <p:tags r:id="rId2"/>
            </p:custDataLst>
          </p:nvPr>
        </p:nvSpPr>
        <p:spPr>
          <a:xfrm>
            <a:off x="479424" y="395416"/>
            <a:ext cx="9324974" cy="932854"/>
          </a:xfrm>
        </p:spPr>
        <p:txBody>
          <a:bodyPr/>
          <a:lstStyle/>
          <a:p>
            <a:r>
              <a:rPr lang="de-DE" dirty="0" err="1"/>
              <a:t>My</a:t>
            </a:r>
            <a:r>
              <a:rPr lang="de-DE" dirty="0"/>
              <a:t> Allianz </a:t>
            </a:r>
            <a:r>
              <a:rPr lang="de-DE" dirty="0">
                <a:solidFill>
                  <a:srgbClr val="13A0D3"/>
                </a:solidFill>
              </a:rPr>
              <a:t>Broker</a:t>
            </a:r>
            <a:br>
              <a:rPr lang="de-DE" dirty="0">
                <a:solidFill>
                  <a:srgbClr val="13A0D3"/>
                </a:solidFill>
              </a:rPr>
            </a:br>
            <a:r>
              <a:rPr lang="de-DE" sz="2800" dirty="0" err="1">
                <a:solidFill>
                  <a:srgbClr val="13A0D3"/>
                </a:solidFill>
              </a:rPr>
              <a:t>Élargissement</a:t>
            </a:r>
            <a:r>
              <a:rPr lang="de-DE" sz="2800" dirty="0">
                <a:solidFill>
                  <a:srgbClr val="13A0D3"/>
                </a:solidFill>
              </a:rPr>
              <a:t> </a:t>
            </a:r>
            <a:r>
              <a:rPr lang="de-DE" sz="2800" dirty="0" err="1">
                <a:solidFill>
                  <a:srgbClr val="13A0D3"/>
                </a:solidFill>
              </a:rPr>
              <a:t>avec</a:t>
            </a:r>
            <a:r>
              <a:rPr lang="de-DE" sz="2800" dirty="0">
                <a:solidFill>
                  <a:srgbClr val="13A0D3"/>
                </a:solidFill>
              </a:rPr>
              <a:t> </a:t>
            </a:r>
            <a:r>
              <a:rPr lang="de-DE" sz="2800" dirty="0" err="1">
                <a:solidFill>
                  <a:srgbClr val="13A0D3"/>
                </a:solidFill>
              </a:rPr>
              <a:t>un</a:t>
            </a:r>
            <a:r>
              <a:rPr lang="de-DE" sz="2800" dirty="0">
                <a:solidFill>
                  <a:srgbClr val="13A0D3"/>
                </a:solidFill>
              </a:rPr>
              <a:t> </a:t>
            </a:r>
            <a:r>
              <a:rPr lang="de-DE" sz="2800" dirty="0" err="1"/>
              <a:t>portail</a:t>
            </a:r>
            <a:r>
              <a:rPr lang="de-DE" sz="2800" dirty="0"/>
              <a:t> </a:t>
            </a:r>
            <a:r>
              <a:rPr lang="de-DE" sz="2800" dirty="0" err="1"/>
              <a:t>courtier</a:t>
            </a:r>
            <a:r>
              <a:rPr lang="de-DE" sz="2800" dirty="0"/>
              <a:t> </a:t>
            </a:r>
            <a:r>
              <a:rPr lang="de-DE" sz="2800" dirty="0" err="1"/>
              <a:t>personnalisé</a:t>
            </a:r>
            <a:r>
              <a:rPr lang="de-DE" sz="2800" dirty="0"/>
              <a:t> </a:t>
            </a:r>
          </a:p>
        </p:txBody>
      </p:sp>
      <p:sp>
        <p:nvSpPr>
          <p:cNvPr id="57" name="Foliennummernplatzhalter 56">
            <a:extLst>
              <a:ext uri="{FF2B5EF4-FFF2-40B4-BE49-F238E27FC236}">
                <a16:creationId xmlns:a16="http://schemas.microsoft.com/office/drawing/2014/main" id="{0F271725-8E6C-45CC-90C8-AAD793BA00AF}"/>
              </a:ext>
            </a:extLst>
          </p:cNvPr>
          <p:cNvSpPr>
            <a:spLocks noGrp="1"/>
          </p:cNvSpPr>
          <p:nvPr>
            <p:ph type="sldNum" sz="quarter" idx="11"/>
            <p:custDataLst>
              <p:tags r:id="rId3"/>
            </p:custDataLst>
          </p:nvPr>
        </p:nvSpPr>
        <p:spPr>
          <a:xfrm>
            <a:off x="11443580" y="6372000"/>
            <a:ext cx="268995" cy="144000"/>
          </a:xfrm>
        </p:spPr>
        <p:txBody>
          <a:bodyPr/>
          <a:lstStyle/>
          <a:p>
            <a:fld id="{0F96B16C-3F5F-44BC-AFCC-8CBCBD90898D}" type="slidenum">
              <a:rPr lang="de-DE" smtClean="0"/>
              <a:pPr/>
              <a:t>46</a:t>
            </a:fld>
            <a:endParaRPr lang="de-DE"/>
          </a:p>
        </p:txBody>
      </p:sp>
      <p:pic>
        <p:nvPicPr>
          <p:cNvPr id="9" name="Picture 8">
            <a:extLst>
              <a:ext uri="{FF2B5EF4-FFF2-40B4-BE49-F238E27FC236}">
                <a16:creationId xmlns:a16="http://schemas.microsoft.com/office/drawing/2014/main" id="{C0141211-0C3B-4523-9EE5-10C9B7242CF0}"/>
              </a:ext>
            </a:extLst>
          </p:cNvPr>
          <p:cNvPicPr/>
          <p:nvPr>
            <p:custDataLst>
              <p:tags r:id="rId4"/>
            </p:custDataLst>
          </p:nvPr>
        </p:nvPicPr>
        <p:blipFill>
          <a:blip r:embed="rId8"/>
          <a:stretch>
            <a:fillRect/>
          </a:stretch>
        </p:blipFill>
        <p:spPr>
          <a:xfrm>
            <a:off x="479424" y="1870710"/>
            <a:ext cx="5253321" cy="3993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7241AF3A-755D-4C5C-B8AC-CFD3FE2661F5}"/>
              </a:ext>
            </a:extLst>
          </p:cNvPr>
          <p:cNvPicPr/>
          <p:nvPr>
            <p:custDataLst>
              <p:tags r:id="rId5"/>
            </p:custDataLst>
          </p:nvPr>
        </p:nvPicPr>
        <p:blipFill>
          <a:blip r:embed="rId9"/>
          <a:stretch>
            <a:fillRect/>
          </a:stretch>
        </p:blipFill>
        <p:spPr>
          <a:xfrm>
            <a:off x="6088776" y="2192539"/>
            <a:ext cx="5731510" cy="4053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tar: 5 Points 6">
            <a:extLst>
              <a:ext uri="{FF2B5EF4-FFF2-40B4-BE49-F238E27FC236}">
                <a16:creationId xmlns:a16="http://schemas.microsoft.com/office/drawing/2014/main" id="{AC8B6E57-9F47-4DC0-8EEA-538DDDDA8AC1}"/>
              </a:ext>
            </a:extLst>
          </p:cNvPr>
          <p:cNvSpPr/>
          <p:nvPr>
            <p:custDataLst>
              <p:tags r:id="rId6"/>
            </p:custDataLst>
          </p:nvPr>
        </p:nvSpPr>
        <p:spPr>
          <a:xfrm>
            <a:off x="11646674" y="1810017"/>
            <a:ext cx="545326" cy="513801"/>
          </a:xfrm>
          <a:prstGeom prst="star5">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dirty="0"/>
          </a:p>
        </p:txBody>
      </p:sp>
    </p:spTree>
    <p:extLst>
      <p:ext uri="{BB962C8B-B14F-4D97-AF65-F5344CB8AC3E}">
        <p14:creationId xmlns:p14="http://schemas.microsoft.com/office/powerpoint/2010/main" val="1439125789"/>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custDataLst>
              <p:tags r:id="rId1"/>
            </p:custDataLst>
          </p:nvPr>
        </p:nvSpPr>
        <p:spPr>
          <a:xfrm>
            <a:off x="479423" y="383305"/>
            <a:ext cx="10059423" cy="932854"/>
          </a:xfrm>
        </p:spPr>
        <p:txBody>
          <a:bodyPr/>
          <a:lstStyle/>
          <a:p>
            <a:r>
              <a:rPr lang="fr-BE" dirty="0"/>
              <a:t>L‘outil PME élargi </a:t>
            </a:r>
            <a:r>
              <a:rPr lang="fr-BE" sz="4000" dirty="0">
                <a:effectLst/>
                <a:latin typeface="Calibri" panose="020F0502020204030204" pitchFamily="34" charset="0"/>
                <a:ea typeface="Times New Roman" panose="02020603050405020304" pitchFamily="18" charset="0"/>
              </a:rPr>
              <a:t>avec</a:t>
            </a:r>
            <a:br>
              <a:rPr lang="fr-BE" sz="4000" dirty="0">
                <a:effectLst/>
                <a:latin typeface="Calibri" panose="020F0502020204030204" pitchFamily="34" charset="0"/>
                <a:ea typeface="Times New Roman" panose="02020603050405020304" pitchFamily="18" charset="0"/>
              </a:rPr>
            </a:br>
            <a:r>
              <a:rPr lang="fr-BE" sz="2800" dirty="0">
                <a:solidFill>
                  <a:srgbClr val="13A0D3"/>
                </a:solidFill>
                <a:effectLst/>
                <a:latin typeface="+mj-lt"/>
                <a:ea typeface="Times New Roman" panose="02020603050405020304" pitchFamily="18" charset="0"/>
              </a:rPr>
              <a:t>un groupe produit </a:t>
            </a:r>
            <a:r>
              <a:rPr lang="fr-BE" sz="2800" dirty="0">
                <a:latin typeface="+mj-lt"/>
                <a:ea typeface="Times New Roman" panose="02020603050405020304" pitchFamily="18" charset="0"/>
              </a:rPr>
              <a:t>Responsabilité Civile</a:t>
            </a:r>
            <a:r>
              <a:rPr lang="fr-BE" sz="2800" dirty="0">
                <a:effectLst/>
                <a:latin typeface="+mj-lt"/>
                <a:ea typeface="Times New Roman" panose="02020603050405020304" pitchFamily="18" charset="0"/>
              </a:rPr>
              <a:t> (sept 2022)</a:t>
            </a:r>
            <a:endParaRPr lang="fr-BE" sz="2800" dirty="0">
              <a:latin typeface="+mj-lt"/>
            </a:endParaRPr>
          </a:p>
        </p:txBody>
      </p:sp>
      <p:sp>
        <p:nvSpPr>
          <p:cNvPr id="57" name="Foliennummernplatzhalter 56">
            <a:extLst>
              <a:ext uri="{FF2B5EF4-FFF2-40B4-BE49-F238E27FC236}">
                <a16:creationId xmlns:a16="http://schemas.microsoft.com/office/drawing/2014/main" id="{0F271725-8E6C-45CC-90C8-AAD793BA00AF}"/>
              </a:ext>
            </a:extLst>
          </p:cNvPr>
          <p:cNvSpPr>
            <a:spLocks noGrp="1"/>
          </p:cNvSpPr>
          <p:nvPr>
            <p:ph type="sldNum" sz="quarter" idx="11"/>
            <p:custDataLst>
              <p:tags r:id="rId2"/>
            </p:custDataLst>
          </p:nvPr>
        </p:nvSpPr>
        <p:spPr>
          <a:xfrm>
            <a:off x="11443580" y="6372000"/>
            <a:ext cx="268995" cy="144000"/>
          </a:xfrm>
        </p:spPr>
        <p:txBody>
          <a:bodyPr/>
          <a:lstStyle/>
          <a:p>
            <a:fld id="{0F96B16C-3F5F-44BC-AFCC-8CBCBD90898D}" type="slidenum">
              <a:rPr lang="de-DE" smtClean="0"/>
              <a:pPr/>
              <a:t>47</a:t>
            </a:fld>
            <a:endParaRPr lang="de-DE"/>
          </a:p>
        </p:txBody>
      </p:sp>
      <p:sp>
        <p:nvSpPr>
          <p:cNvPr id="2" name="Rectangle 3">
            <a:extLst>
              <a:ext uri="{FF2B5EF4-FFF2-40B4-BE49-F238E27FC236}">
                <a16:creationId xmlns:a16="http://schemas.microsoft.com/office/drawing/2014/main" id="{A9627861-0EDD-4540-9010-86EE596D50A7}"/>
              </a:ext>
            </a:extLst>
          </p:cNvPr>
          <p:cNvSpPr>
            <a:spLocks noChangeArrowheads="1"/>
          </p:cNvSpPr>
          <p:nvPr>
            <p:custDataLst>
              <p:tags r:id="rId3"/>
            </p:custDataLst>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4" name="Rectangle 4">
            <a:extLst>
              <a:ext uri="{FF2B5EF4-FFF2-40B4-BE49-F238E27FC236}">
                <a16:creationId xmlns:a16="http://schemas.microsoft.com/office/drawing/2014/main" id="{D4994972-12D4-4DA2-A2D6-F243E18BC4BA}"/>
              </a:ext>
            </a:extLst>
          </p:cNvPr>
          <p:cNvSpPr>
            <a:spLocks noChangeArrowheads="1"/>
          </p:cNvSpPr>
          <p:nvPr>
            <p:custDataLst>
              <p:tags r:id="rId4"/>
            </p:custDataLst>
          </p:nvPr>
        </p:nvSpPr>
        <p:spPr bwMode="auto">
          <a:xfrm>
            <a:off x="0" y="40195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3074" name="Picture 5">
            <a:extLst>
              <a:ext uri="{FF2B5EF4-FFF2-40B4-BE49-F238E27FC236}">
                <a16:creationId xmlns:a16="http://schemas.microsoft.com/office/drawing/2014/main" id="{3726D31A-29BF-46DD-8248-23B8DAF9A1E6}"/>
              </a:ext>
            </a:extLst>
          </p:cNvPr>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285750" y="1838325"/>
            <a:ext cx="5810250" cy="4819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a:extLst>
              <a:ext uri="{FF2B5EF4-FFF2-40B4-BE49-F238E27FC236}">
                <a16:creationId xmlns:a16="http://schemas.microsoft.com/office/drawing/2014/main" id="{3E87AAC9-7F1A-44F3-AD9B-9F0CE31D473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541" b="3110"/>
          <a:stretch/>
        </p:blipFill>
        <p:spPr bwMode="auto">
          <a:xfrm>
            <a:off x="7059040" y="1452282"/>
            <a:ext cx="4169920" cy="5307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5888404"/>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custDataLst>
              <p:tags r:id="rId1"/>
            </p:custDataLst>
          </p:nvPr>
        </p:nvSpPr>
        <p:spPr>
          <a:xfrm>
            <a:off x="1027358" y="2228882"/>
            <a:ext cx="10962168" cy="2400235"/>
          </a:xfrm>
        </p:spPr>
        <p:txBody>
          <a:bodyPr/>
          <a:lstStyle/>
          <a:p>
            <a:r>
              <a:rPr lang="de-DE" sz="6600" dirty="0"/>
              <a:t>9. Nos </a:t>
            </a:r>
            <a:r>
              <a:rPr lang="de-DE" sz="6600" dirty="0" err="1">
                <a:solidFill>
                  <a:srgbClr val="13A0D3"/>
                </a:solidFill>
              </a:rPr>
              <a:t>conclusions</a:t>
            </a:r>
            <a:endParaRPr lang="de-DE" sz="6600" dirty="0">
              <a:solidFill>
                <a:srgbClr val="13A0D3"/>
              </a:solidFill>
            </a:endParaRPr>
          </a:p>
        </p:txBody>
      </p:sp>
    </p:spTree>
    <p:extLst>
      <p:ext uri="{BB962C8B-B14F-4D97-AF65-F5344CB8AC3E}">
        <p14:creationId xmlns:p14="http://schemas.microsoft.com/office/powerpoint/2010/main" val="3419212489"/>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9B9343CD-3356-4064-B039-291F80B8B349}"/>
              </a:ext>
            </a:extLst>
          </p:cNvPr>
          <p:cNvSpPr>
            <a:spLocks noGrp="1"/>
          </p:cNvSpPr>
          <p:nvPr>
            <p:ph type="body" sz="quarter" idx="4294967295"/>
            <p:custDataLst>
              <p:tags r:id="rId1"/>
            </p:custDataLst>
          </p:nvPr>
        </p:nvSpPr>
        <p:spPr>
          <a:xfrm>
            <a:off x="603729" y="438718"/>
            <a:ext cx="10963275" cy="5400675"/>
          </a:xfrm>
        </p:spPr>
        <p:txBody>
          <a:bodyPr/>
          <a:lstStyle/>
          <a:p>
            <a:r>
              <a:rPr lang="en-US" sz="4000" dirty="0" err="1"/>
              <a:t>L’avenir</a:t>
            </a:r>
            <a:r>
              <a:rPr lang="en-US" sz="4000" dirty="0"/>
              <a:t> </a:t>
            </a:r>
            <a:r>
              <a:rPr lang="en-US" sz="4000" dirty="0" err="1">
                <a:solidFill>
                  <a:srgbClr val="13A0D3"/>
                </a:solidFill>
              </a:rPr>
              <a:t>est</a:t>
            </a:r>
            <a:r>
              <a:rPr lang="en-US" sz="4000" dirty="0">
                <a:solidFill>
                  <a:srgbClr val="13A0D3"/>
                </a:solidFill>
              </a:rPr>
              <a:t> entre de </a:t>
            </a:r>
            <a:r>
              <a:rPr lang="en-US" sz="4000" dirty="0" err="1">
                <a:solidFill>
                  <a:srgbClr val="13A0D3"/>
                </a:solidFill>
              </a:rPr>
              <a:t>bonnes</a:t>
            </a:r>
            <a:r>
              <a:rPr lang="en-US" sz="4000" dirty="0">
                <a:solidFill>
                  <a:srgbClr val="13A0D3"/>
                </a:solidFill>
              </a:rPr>
              <a:t> mains</a:t>
            </a:r>
          </a:p>
          <a:p>
            <a:pPr marL="722313" lvl="1" indent="0">
              <a:buNone/>
            </a:pPr>
            <a:endParaRPr lang="de-DE" dirty="0"/>
          </a:p>
          <a:p>
            <a:pPr marL="722313" lvl="1" indent="0">
              <a:buNone/>
            </a:pPr>
            <a:endParaRPr lang="de-DE" dirty="0"/>
          </a:p>
          <a:p>
            <a:pPr marL="722313" lvl="1" indent="0">
              <a:buNone/>
            </a:pPr>
            <a:endParaRPr lang="de-DE" dirty="0"/>
          </a:p>
          <a:p>
            <a:pPr marL="722313" lvl="1" indent="0">
              <a:buNone/>
            </a:pPr>
            <a:endParaRPr lang="de-DE" dirty="0"/>
          </a:p>
          <a:p>
            <a:pPr marL="1074738" lvl="1" indent="-352425">
              <a:buFont typeface="Wingdings" panose="05000000000000000000" pitchFamily="2" charset="2"/>
              <a:buChar char="§"/>
            </a:pPr>
            <a:endParaRPr lang="nl-BE" dirty="0"/>
          </a:p>
          <a:p>
            <a:pPr marL="1074738" lvl="1" indent="-352425">
              <a:buFont typeface="Wingdings" panose="05000000000000000000" pitchFamily="2" charset="2"/>
              <a:buChar char="§"/>
            </a:pPr>
            <a:endParaRPr lang="nl-BE" dirty="0"/>
          </a:p>
          <a:p>
            <a:pPr marL="1074738" lvl="1" indent="-352425">
              <a:buFont typeface="Wingdings" panose="05000000000000000000" pitchFamily="2" charset="2"/>
              <a:buChar char="§"/>
            </a:pPr>
            <a:endParaRPr lang="nl-BE" dirty="0"/>
          </a:p>
        </p:txBody>
      </p:sp>
      <p:sp>
        <p:nvSpPr>
          <p:cNvPr id="2" name="TextBox 1">
            <a:extLst>
              <a:ext uri="{FF2B5EF4-FFF2-40B4-BE49-F238E27FC236}">
                <a16:creationId xmlns:a16="http://schemas.microsoft.com/office/drawing/2014/main" id="{27D02A5E-93A2-4A23-B40C-7D80B0F6EF62}"/>
              </a:ext>
            </a:extLst>
          </p:cNvPr>
          <p:cNvSpPr txBox="1"/>
          <p:nvPr>
            <p:custDataLst>
              <p:tags r:id="rId2"/>
            </p:custDataLst>
          </p:nvPr>
        </p:nvSpPr>
        <p:spPr>
          <a:xfrm>
            <a:off x="844688" y="5799807"/>
            <a:ext cx="10236144" cy="914400"/>
          </a:xfrm>
          <a:prstGeom prst="rect">
            <a:avLst/>
          </a:prstGeom>
          <a:noFill/>
        </p:spPr>
        <p:txBody>
          <a:bodyPr wrap="none" lIns="0" tIns="0" rIns="0" bIns="0" rtlCol="0" anchor="t" anchorCtr="0">
            <a:noAutofit/>
          </a:bodyPr>
          <a:lstStyle/>
          <a:p>
            <a:pPr algn="ctr"/>
            <a:r>
              <a:rPr lang="fr-BE" sz="2400" dirty="0">
                <a:solidFill>
                  <a:schemeClr val="bg1"/>
                </a:solidFill>
              </a:rPr>
              <a:t>Nous sommes là pour tous vos clients </a:t>
            </a:r>
            <a:r>
              <a:rPr lang="fr-BE" sz="2400" dirty="0">
                <a:solidFill>
                  <a:srgbClr val="13A0D3"/>
                </a:solidFill>
              </a:rPr>
              <a:t>et avons une offre pour tous leurs besoins</a:t>
            </a:r>
          </a:p>
          <a:p>
            <a:pPr algn="ctr"/>
            <a:r>
              <a:rPr lang="fr-BE" sz="3200" dirty="0">
                <a:solidFill>
                  <a:schemeClr val="bg1"/>
                </a:solidFill>
              </a:rPr>
              <a:t>Faisons de notre partenariat </a:t>
            </a:r>
            <a:r>
              <a:rPr lang="fr-BE" sz="3200" dirty="0">
                <a:solidFill>
                  <a:srgbClr val="13A0D3"/>
                </a:solidFill>
              </a:rPr>
              <a:t>un succès !</a:t>
            </a:r>
          </a:p>
        </p:txBody>
      </p:sp>
      <p:sp>
        <p:nvSpPr>
          <p:cNvPr id="3" name="Oval 2">
            <a:extLst>
              <a:ext uri="{FF2B5EF4-FFF2-40B4-BE49-F238E27FC236}">
                <a16:creationId xmlns:a16="http://schemas.microsoft.com/office/drawing/2014/main" id="{EA1E851E-FED3-40A9-9F9F-58F1037689FD}"/>
              </a:ext>
            </a:extLst>
          </p:cNvPr>
          <p:cNvSpPr/>
          <p:nvPr>
            <p:custDataLst>
              <p:tags r:id="rId3"/>
            </p:custDataLst>
          </p:nvPr>
        </p:nvSpPr>
        <p:spPr>
          <a:xfrm>
            <a:off x="474635" y="1461060"/>
            <a:ext cx="2240783" cy="1105387"/>
          </a:xfrm>
          <a:prstGeom prst="ellipse">
            <a:avLst/>
          </a:prstGeom>
          <a:solidFill>
            <a:schemeClr val="accent2">
              <a:lumMod val="40000"/>
              <a:lumOff val="60000"/>
            </a:schemeClr>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b="1" dirty="0"/>
              <a:t>Service </a:t>
            </a:r>
            <a:r>
              <a:rPr lang="nl-BE" sz="1400" b="1" dirty="0" err="1"/>
              <a:t>amélioré</a:t>
            </a:r>
            <a:endParaRPr lang="nl-BE" sz="1400" b="1" dirty="0"/>
          </a:p>
        </p:txBody>
      </p:sp>
      <p:sp>
        <p:nvSpPr>
          <p:cNvPr id="5" name="Oval 4">
            <a:extLst>
              <a:ext uri="{FF2B5EF4-FFF2-40B4-BE49-F238E27FC236}">
                <a16:creationId xmlns:a16="http://schemas.microsoft.com/office/drawing/2014/main" id="{9684B930-358B-48B8-8017-16B82E5BF348}"/>
              </a:ext>
            </a:extLst>
          </p:cNvPr>
          <p:cNvSpPr/>
          <p:nvPr>
            <p:custDataLst>
              <p:tags r:id="rId4"/>
            </p:custDataLst>
          </p:nvPr>
        </p:nvSpPr>
        <p:spPr>
          <a:xfrm>
            <a:off x="3787332" y="1256915"/>
            <a:ext cx="2677077" cy="1170753"/>
          </a:xfrm>
          <a:prstGeom prst="ellipse">
            <a:avLst/>
          </a:prstGeom>
          <a:solidFill>
            <a:schemeClr val="bg1">
              <a:lumMod val="60000"/>
              <a:lumOff val="40000"/>
            </a:schemeClr>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err="1"/>
              <a:t>Gain</a:t>
            </a:r>
            <a:r>
              <a:rPr lang="nl-BE" b="1" dirty="0"/>
              <a:t> </a:t>
            </a:r>
            <a:r>
              <a:rPr lang="nl-BE" b="1" dirty="0" err="1"/>
              <a:t>d’efficacité</a:t>
            </a:r>
            <a:r>
              <a:rPr lang="nl-BE" b="1" dirty="0"/>
              <a:t> via les </a:t>
            </a:r>
            <a:r>
              <a:rPr lang="nl-BE" b="1" dirty="0" err="1"/>
              <a:t>outils</a:t>
            </a:r>
            <a:r>
              <a:rPr lang="nl-BE" b="1" dirty="0"/>
              <a:t> IT</a:t>
            </a:r>
          </a:p>
        </p:txBody>
      </p:sp>
      <p:sp>
        <p:nvSpPr>
          <p:cNvPr id="7" name="Oval 6">
            <a:extLst>
              <a:ext uri="{FF2B5EF4-FFF2-40B4-BE49-F238E27FC236}">
                <a16:creationId xmlns:a16="http://schemas.microsoft.com/office/drawing/2014/main" id="{8C378E08-1B33-4B0B-9D1C-A44A3A848459}"/>
              </a:ext>
            </a:extLst>
          </p:cNvPr>
          <p:cNvSpPr/>
          <p:nvPr>
            <p:custDataLst>
              <p:tags r:id="rId5"/>
            </p:custDataLst>
          </p:nvPr>
        </p:nvSpPr>
        <p:spPr>
          <a:xfrm>
            <a:off x="8792894" y="1372659"/>
            <a:ext cx="2867563" cy="1170753"/>
          </a:xfrm>
          <a:prstGeom prst="ellipse">
            <a:avLst/>
          </a:prstGeom>
          <a:solidFill>
            <a:srgbClr val="FFC000"/>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err="1"/>
              <a:t>Affinement</a:t>
            </a:r>
            <a:r>
              <a:rPr lang="nl-BE" sz="1600" b="1" dirty="0"/>
              <a:t> des </a:t>
            </a:r>
            <a:r>
              <a:rPr lang="nl-BE" sz="1600" b="1" dirty="0" err="1"/>
              <a:t>tarifs</a:t>
            </a:r>
            <a:r>
              <a:rPr lang="nl-BE" sz="1600" b="1" dirty="0"/>
              <a:t> </a:t>
            </a:r>
            <a:r>
              <a:rPr lang="nl-BE" sz="1600" b="1" dirty="0" err="1"/>
              <a:t>accidents</a:t>
            </a:r>
            <a:r>
              <a:rPr lang="nl-BE" sz="1600" b="1" dirty="0"/>
              <a:t> du </a:t>
            </a:r>
            <a:r>
              <a:rPr lang="nl-BE" sz="1600" b="1" dirty="0" err="1"/>
              <a:t>travail</a:t>
            </a:r>
            <a:endParaRPr lang="nl-BE" sz="1600" b="1" dirty="0"/>
          </a:p>
        </p:txBody>
      </p:sp>
      <p:sp>
        <p:nvSpPr>
          <p:cNvPr id="8" name="Oval 7">
            <a:extLst>
              <a:ext uri="{FF2B5EF4-FFF2-40B4-BE49-F238E27FC236}">
                <a16:creationId xmlns:a16="http://schemas.microsoft.com/office/drawing/2014/main" id="{B1DC0FCE-E95E-4DAA-9AB4-117C1DFBE956}"/>
              </a:ext>
            </a:extLst>
          </p:cNvPr>
          <p:cNvSpPr/>
          <p:nvPr>
            <p:custDataLst>
              <p:tags r:id="rId6"/>
            </p:custDataLst>
          </p:nvPr>
        </p:nvSpPr>
        <p:spPr>
          <a:xfrm>
            <a:off x="2586323" y="2427659"/>
            <a:ext cx="2095492" cy="1120325"/>
          </a:xfrm>
          <a:prstGeom prst="ellipse">
            <a:avLst/>
          </a:prstGeom>
          <a:solidFill>
            <a:srgbClr val="F62459"/>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nl-BE" sz="1400" b="1" dirty="0"/>
              <a:t>Couverture 36 </a:t>
            </a:r>
            <a:r>
              <a:rPr lang="nl-BE" sz="1400" b="1" dirty="0" err="1"/>
              <a:t>mois</a:t>
            </a:r>
            <a:br>
              <a:rPr lang="nl-BE" sz="1400" b="1" dirty="0"/>
            </a:br>
            <a:r>
              <a:rPr lang="nl-BE" sz="1400" b="1" dirty="0"/>
              <a:t>Omnium </a:t>
            </a:r>
            <a:r>
              <a:rPr lang="nl-BE" sz="1400" b="1" dirty="0" err="1"/>
              <a:t>Car</a:t>
            </a:r>
            <a:r>
              <a:rPr lang="nl-BE" sz="1400" b="1" dirty="0"/>
              <a:t> Plan</a:t>
            </a:r>
          </a:p>
        </p:txBody>
      </p:sp>
      <p:sp>
        <p:nvSpPr>
          <p:cNvPr id="9" name="Oval 8">
            <a:extLst>
              <a:ext uri="{FF2B5EF4-FFF2-40B4-BE49-F238E27FC236}">
                <a16:creationId xmlns:a16="http://schemas.microsoft.com/office/drawing/2014/main" id="{6ECD6534-1462-4EF5-968F-8C90D551C62E}"/>
              </a:ext>
            </a:extLst>
          </p:cNvPr>
          <p:cNvSpPr/>
          <p:nvPr>
            <p:custDataLst>
              <p:tags r:id="rId7"/>
            </p:custDataLst>
          </p:nvPr>
        </p:nvSpPr>
        <p:spPr>
          <a:xfrm>
            <a:off x="4773285" y="3108637"/>
            <a:ext cx="2596150" cy="1170753"/>
          </a:xfrm>
          <a:prstGeom prst="ellipse">
            <a:avLst/>
          </a:prstGeom>
          <a:solidFill>
            <a:srgbClr val="E0547F"/>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b="1" dirty="0" err="1"/>
              <a:t>Simplification</a:t>
            </a:r>
            <a:r>
              <a:rPr lang="nl-BE" sz="1400" b="1" dirty="0"/>
              <a:t> de </a:t>
            </a:r>
            <a:r>
              <a:rPr lang="nl-BE" sz="1400" b="1" dirty="0" err="1"/>
              <a:t>l’approche</a:t>
            </a:r>
            <a:r>
              <a:rPr lang="nl-BE" sz="1400" b="1" dirty="0"/>
              <a:t> ‘</a:t>
            </a:r>
            <a:r>
              <a:rPr lang="nl-BE" sz="1400" b="1" dirty="0" err="1"/>
              <a:t>Petites</a:t>
            </a:r>
            <a:r>
              <a:rPr lang="nl-BE" sz="1400" b="1" dirty="0"/>
              <a:t> </a:t>
            </a:r>
            <a:r>
              <a:rPr lang="nl-BE" sz="1400" b="1" dirty="0" err="1"/>
              <a:t>Flottes</a:t>
            </a:r>
            <a:r>
              <a:rPr lang="nl-BE" sz="1400" b="1" dirty="0"/>
              <a:t>’</a:t>
            </a:r>
          </a:p>
        </p:txBody>
      </p:sp>
      <p:sp>
        <p:nvSpPr>
          <p:cNvPr id="10" name="Oval 9">
            <a:extLst>
              <a:ext uri="{FF2B5EF4-FFF2-40B4-BE49-F238E27FC236}">
                <a16:creationId xmlns:a16="http://schemas.microsoft.com/office/drawing/2014/main" id="{11AE62F6-3D2C-4F3E-B516-452258C70109}"/>
              </a:ext>
            </a:extLst>
          </p:cNvPr>
          <p:cNvSpPr/>
          <p:nvPr>
            <p:custDataLst>
              <p:tags r:id="rId8"/>
            </p:custDataLst>
          </p:nvPr>
        </p:nvSpPr>
        <p:spPr>
          <a:xfrm>
            <a:off x="8458328" y="2858375"/>
            <a:ext cx="2522599" cy="1170753"/>
          </a:xfrm>
          <a:prstGeom prst="ellipse">
            <a:avLst/>
          </a:prstGeom>
          <a:solidFill>
            <a:srgbClr val="ED7647"/>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err="1"/>
              <a:t>Souscription</a:t>
            </a:r>
            <a:r>
              <a:rPr lang="nl-BE" sz="1600" b="1" dirty="0"/>
              <a:t> plus large </a:t>
            </a:r>
            <a:r>
              <a:rPr lang="nl-BE" sz="1600" b="1" dirty="0" err="1"/>
              <a:t>Incendie</a:t>
            </a:r>
            <a:r>
              <a:rPr lang="nl-BE" sz="1600" b="1" dirty="0"/>
              <a:t> PME</a:t>
            </a:r>
          </a:p>
        </p:txBody>
      </p:sp>
      <p:sp>
        <p:nvSpPr>
          <p:cNvPr id="11" name="Oval 10">
            <a:extLst>
              <a:ext uri="{FF2B5EF4-FFF2-40B4-BE49-F238E27FC236}">
                <a16:creationId xmlns:a16="http://schemas.microsoft.com/office/drawing/2014/main" id="{A52C819A-F42D-4DC6-B2E3-484B788149B4}"/>
              </a:ext>
            </a:extLst>
          </p:cNvPr>
          <p:cNvSpPr/>
          <p:nvPr>
            <p:custDataLst>
              <p:tags r:id="rId9"/>
            </p:custDataLst>
          </p:nvPr>
        </p:nvSpPr>
        <p:spPr>
          <a:xfrm>
            <a:off x="1895641" y="4013293"/>
            <a:ext cx="2240784" cy="1097138"/>
          </a:xfrm>
          <a:prstGeom prst="ellipse">
            <a:avLst/>
          </a:prstGeom>
          <a:solidFill>
            <a:srgbClr val="573CF8"/>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SME </a:t>
            </a:r>
            <a:br>
              <a:rPr lang="nl-BE" b="1" dirty="0"/>
            </a:br>
            <a:r>
              <a:rPr lang="nl-BE" b="1" dirty="0"/>
              <a:t>Value Chain</a:t>
            </a:r>
          </a:p>
        </p:txBody>
      </p:sp>
      <p:sp>
        <p:nvSpPr>
          <p:cNvPr id="12" name="Oval 11">
            <a:extLst>
              <a:ext uri="{FF2B5EF4-FFF2-40B4-BE49-F238E27FC236}">
                <a16:creationId xmlns:a16="http://schemas.microsoft.com/office/drawing/2014/main" id="{CF47BC29-F767-40A7-8FDA-41C44E0130C7}"/>
              </a:ext>
            </a:extLst>
          </p:cNvPr>
          <p:cNvSpPr/>
          <p:nvPr>
            <p:custDataLst>
              <p:tags r:id="rId10"/>
            </p:custDataLst>
          </p:nvPr>
        </p:nvSpPr>
        <p:spPr>
          <a:xfrm>
            <a:off x="4312688" y="4474015"/>
            <a:ext cx="2596150" cy="1170753"/>
          </a:xfrm>
          <a:prstGeom prst="ellipse">
            <a:avLst/>
          </a:prstGeom>
          <a:solidFill>
            <a:srgbClr val="EDA997"/>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Nouveaux </a:t>
            </a:r>
            <a:r>
              <a:rPr lang="nl-BE" b="1" dirty="0" err="1"/>
              <a:t>portails</a:t>
            </a:r>
            <a:endParaRPr lang="nl-BE" b="1" dirty="0"/>
          </a:p>
        </p:txBody>
      </p:sp>
      <p:sp>
        <p:nvSpPr>
          <p:cNvPr id="13" name="Oval 12">
            <a:extLst>
              <a:ext uri="{FF2B5EF4-FFF2-40B4-BE49-F238E27FC236}">
                <a16:creationId xmlns:a16="http://schemas.microsoft.com/office/drawing/2014/main" id="{18AEB3A2-A664-4B78-B060-0E4EF81680FA}"/>
              </a:ext>
            </a:extLst>
          </p:cNvPr>
          <p:cNvSpPr/>
          <p:nvPr>
            <p:custDataLst>
              <p:tags r:id="rId11"/>
            </p:custDataLst>
          </p:nvPr>
        </p:nvSpPr>
        <p:spPr>
          <a:xfrm>
            <a:off x="7031325" y="4160223"/>
            <a:ext cx="2596150" cy="1170753"/>
          </a:xfrm>
          <a:prstGeom prst="ellipse">
            <a:avLst/>
          </a:prstGeom>
          <a:solidFill>
            <a:schemeClr val="accent5">
              <a:lumMod val="75000"/>
            </a:schemeClr>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err="1"/>
              <a:t>Amélioration</a:t>
            </a:r>
            <a:r>
              <a:rPr lang="nl-BE" b="1" dirty="0"/>
              <a:t> des </a:t>
            </a:r>
            <a:r>
              <a:rPr lang="nl-BE" b="1" dirty="0" err="1"/>
              <a:t>outils</a:t>
            </a:r>
            <a:r>
              <a:rPr lang="nl-BE" b="1" dirty="0"/>
              <a:t> PME</a:t>
            </a:r>
          </a:p>
        </p:txBody>
      </p:sp>
      <p:sp>
        <p:nvSpPr>
          <p:cNvPr id="14" name="Oval 13">
            <a:extLst>
              <a:ext uri="{FF2B5EF4-FFF2-40B4-BE49-F238E27FC236}">
                <a16:creationId xmlns:a16="http://schemas.microsoft.com/office/drawing/2014/main" id="{D0D8960A-76E8-4BF0-BCC0-5E4B2B263FDB}"/>
              </a:ext>
            </a:extLst>
          </p:cNvPr>
          <p:cNvSpPr/>
          <p:nvPr>
            <p:custDataLst>
              <p:tags r:id="rId12"/>
            </p:custDataLst>
          </p:nvPr>
        </p:nvSpPr>
        <p:spPr>
          <a:xfrm>
            <a:off x="6296298" y="2057821"/>
            <a:ext cx="2262895" cy="952459"/>
          </a:xfrm>
          <a:prstGeom prst="ellipse">
            <a:avLst/>
          </a:prstGeom>
          <a:solidFill>
            <a:schemeClr val="bg1"/>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ctr">
              <a:buNone/>
            </a:pPr>
            <a:r>
              <a:rPr lang="en-US" sz="1600" b="1" dirty="0"/>
              <a:t>Tables rondes</a:t>
            </a:r>
          </a:p>
          <a:p>
            <a:pPr marL="0" lvl="1" indent="0" algn="ctr">
              <a:buNone/>
            </a:pPr>
            <a:r>
              <a:rPr lang="en-US" sz="1600" b="1" dirty="0"/>
              <a:t>Meet &amp; Greets</a:t>
            </a:r>
          </a:p>
        </p:txBody>
      </p:sp>
      <p:sp>
        <p:nvSpPr>
          <p:cNvPr id="16" name="Oval 15">
            <a:extLst>
              <a:ext uri="{FF2B5EF4-FFF2-40B4-BE49-F238E27FC236}">
                <a16:creationId xmlns:a16="http://schemas.microsoft.com/office/drawing/2014/main" id="{6C8A5DF6-1FAA-43F8-AF74-9CCA8CB555CA}"/>
              </a:ext>
            </a:extLst>
          </p:cNvPr>
          <p:cNvSpPr/>
          <p:nvPr>
            <p:custDataLst>
              <p:tags r:id="rId13"/>
            </p:custDataLst>
          </p:nvPr>
        </p:nvSpPr>
        <p:spPr>
          <a:xfrm>
            <a:off x="69798" y="3414730"/>
            <a:ext cx="2069103" cy="907693"/>
          </a:xfrm>
          <a:prstGeom prst="ellipse">
            <a:avLst/>
          </a:prstGeom>
          <a:solidFill>
            <a:srgbClr val="00B050"/>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ctr">
              <a:buNone/>
            </a:pPr>
            <a:r>
              <a:rPr lang="en-US" sz="1400" b="1" dirty="0"/>
              <a:t>Plus </a:t>
            </a:r>
            <a:r>
              <a:rPr lang="en-US" sz="1400" b="1" dirty="0" err="1"/>
              <a:t>d’ouverture</a:t>
            </a:r>
            <a:endParaRPr lang="en-US" sz="1400" b="1" dirty="0"/>
          </a:p>
        </p:txBody>
      </p:sp>
      <p:sp>
        <p:nvSpPr>
          <p:cNvPr id="17" name="Oval 16">
            <a:extLst>
              <a:ext uri="{FF2B5EF4-FFF2-40B4-BE49-F238E27FC236}">
                <a16:creationId xmlns:a16="http://schemas.microsoft.com/office/drawing/2014/main" id="{5E430963-E802-48DB-905F-85FA39037629}"/>
              </a:ext>
            </a:extLst>
          </p:cNvPr>
          <p:cNvSpPr/>
          <p:nvPr>
            <p:custDataLst>
              <p:tags r:id="rId14"/>
            </p:custDataLst>
          </p:nvPr>
        </p:nvSpPr>
        <p:spPr>
          <a:xfrm>
            <a:off x="9731602" y="4108016"/>
            <a:ext cx="2069103" cy="907693"/>
          </a:xfrm>
          <a:prstGeom prst="ellipse">
            <a:avLst/>
          </a:prstGeom>
          <a:solidFill>
            <a:srgbClr val="92D050"/>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ctr">
              <a:buNone/>
            </a:pPr>
            <a:r>
              <a:rPr lang="en-US" sz="1400" b="1" dirty="0" err="1"/>
              <a:t>Midcorp</a:t>
            </a:r>
            <a:endParaRPr lang="en-US" sz="1400" b="1" dirty="0"/>
          </a:p>
          <a:p>
            <a:pPr marL="0" lvl="1" indent="0" algn="ctr">
              <a:buNone/>
            </a:pPr>
            <a:r>
              <a:rPr lang="en-US" sz="1400" b="1" dirty="0"/>
              <a:t>Broker Intimacy</a:t>
            </a:r>
          </a:p>
        </p:txBody>
      </p:sp>
    </p:spTree>
    <p:extLst>
      <p:ext uri="{BB962C8B-B14F-4D97-AF65-F5344CB8AC3E}">
        <p14:creationId xmlns:p14="http://schemas.microsoft.com/office/powerpoint/2010/main" val="7042822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850" fill="hold"/>
                                        <p:tgtEl>
                                          <p:spTgt spid="5"/>
                                        </p:tgtEl>
                                        <p:attrNameLst>
                                          <p:attrName>ppt_w</p:attrName>
                                        </p:attrNameLst>
                                      </p:cBhvr>
                                      <p:tavLst>
                                        <p:tav tm="0">
                                          <p:val>
                                            <p:fltVal val="0"/>
                                          </p:val>
                                        </p:tav>
                                        <p:tav tm="100000">
                                          <p:val>
                                            <p:strVal val="#ppt_w"/>
                                          </p:val>
                                        </p:tav>
                                      </p:tavLst>
                                    </p:anim>
                                    <p:anim calcmode="lin" valueType="num">
                                      <p:cBhvr>
                                        <p:cTn id="15" dur="1850" fill="hold"/>
                                        <p:tgtEl>
                                          <p:spTgt spid="5"/>
                                        </p:tgtEl>
                                        <p:attrNameLst>
                                          <p:attrName>ppt_h</p:attrName>
                                        </p:attrNameLst>
                                      </p:cBhvr>
                                      <p:tavLst>
                                        <p:tav tm="0">
                                          <p:val>
                                            <p:fltVal val="0"/>
                                          </p:val>
                                        </p:tav>
                                        <p:tav tm="100000">
                                          <p:val>
                                            <p:strVal val="#ppt_h"/>
                                          </p:val>
                                        </p:tav>
                                      </p:tavLst>
                                    </p:anim>
                                    <p:anim calcmode="lin" valueType="num">
                                      <p:cBhvr>
                                        <p:cTn id="16" dur="1850" fill="hold"/>
                                        <p:tgtEl>
                                          <p:spTgt spid="5"/>
                                        </p:tgtEl>
                                        <p:attrNameLst>
                                          <p:attrName>style.rotation</p:attrName>
                                        </p:attrNameLst>
                                      </p:cBhvr>
                                      <p:tavLst>
                                        <p:tav tm="0">
                                          <p:val>
                                            <p:fltVal val="90"/>
                                          </p:val>
                                        </p:tav>
                                        <p:tav tm="100000">
                                          <p:val>
                                            <p:fltVal val="0"/>
                                          </p:val>
                                        </p:tav>
                                      </p:tavLst>
                                    </p:anim>
                                    <p:animEffect transition="in" filter="fade">
                                      <p:cBhvr>
                                        <p:cTn id="17" dur="18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2400" fill="hold"/>
                                        <p:tgtEl>
                                          <p:spTgt spid="3"/>
                                        </p:tgtEl>
                                        <p:attrNameLst>
                                          <p:attrName>ppt_x</p:attrName>
                                        </p:attrNameLst>
                                      </p:cBhvr>
                                      <p:tavLst>
                                        <p:tav tm="0">
                                          <p:val>
                                            <p:strVal val="#ppt_x"/>
                                          </p:val>
                                        </p:tav>
                                        <p:tav tm="100000">
                                          <p:val>
                                            <p:strVal val="#ppt_x"/>
                                          </p:val>
                                        </p:tav>
                                      </p:tavLst>
                                    </p:anim>
                                    <p:anim calcmode="lin" valueType="num">
                                      <p:cBhvr additive="base">
                                        <p:cTn id="23" dur="24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80">
                                          <p:stCondLst>
                                            <p:cond delay="0"/>
                                          </p:stCondLst>
                                        </p:cTn>
                                        <p:tgtEl>
                                          <p:spTgt spid="14"/>
                                        </p:tgtEl>
                                      </p:cBhvr>
                                    </p:animEffect>
                                    <p:anim calcmode="lin" valueType="num">
                                      <p:cBhvr>
                                        <p:cTn id="2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4" dur="26">
                                          <p:stCondLst>
                                            <p:cond delay="650"/>
                                          </p:stCondLst>
                                        </p:cTn>
                                        <p:tgtEl>
                                          <p:spTgt spid="14"/>
                                        </p:tgtEl>
                                      </p:cBhvr>
                                      <p:to x="100000" y="60000"/>
                                    </p:animScale>
                                    <p:animScale>
                                      <p:cBhvr>
                                        <p:cTn id="35" dur="166" decel="50000">
                                          <p:stCondLst>
                                            <p:cond delay="676"/>
                                          </p:stCondLst>
                                        </p:cTn>
                                        <p:tgtEl>
                                          <p:spTgt spid="14"/>
                                        </p:tgtEl>
                                      </p:cBhvr>
                                      <p:to x="100000" y="100000"/>
                                    </p:animScale>
                                    <p:animScale>
                                      <p:cBhvr>
                                        <p:cTn id="36" dur="26">
                                          <p:stCondLst>
                                            <p:cond delay="1312"/>
                                          </p:stCondLst>
                                        </p:cTn>
                                        <p:tgtEl>
                                          <p:spTgt spid="14"/>
                                        </p:tgtEl>
                                      </p:cBhvr>
                                      <p:to x="100000" y="80000"/>
                                    </p:animScale>
                                    <p:animScale>
                                      <p:cBhvr>
                                        <p:cTn id="37" dur="166" decel="50000">
                                          <p:stCondLst>
                                            <p:cond delay="1338"/>
                                          </p:stCondLst>
                                        </p:cTn>
                                        <p:tgtEl>
                                          <p:spTgt spid="14"/>
                                        </p:tgtEl>
                                      </p:cBhvr>
                                      <p:to x="100000" y="100000"/>
                                    </p:animScale>
                                    <p:animScale>
                                      <p:cBhvr>
                                        <p:cTn id="38" dur="26">
                                          <p:stCondLst>
                                            <p:cond delay="1642"/>
                                          </p:stCondLst>
                                        </p:cTn>
                                        <p:tgtEl>
                                          <p:spTgt spid="14"/>
                                        </p:tgtEl>
                                      </p:cBhvr>
                                      <p:to x="100000" y="90000"/>
                                    </p:animScale>
                                    <p:animScale>
                                      <p:cBhvr>
                                        <p:cTn id="39" dur="166" decel="50000">
                                          <p:stCondLst>
                                            <p:cond delay="1668"/>
                                          </p:stCondLst>
                                        </p:cTn>
                                        <p:tgtEl>
                                          <p:spTgt spid="14"/>
                                        </p:tgtEl>
                                      </p:cBhvr>
                                      <p:to x="100000" y="100000"/>
                                    </p:animScale>
                                    <p:animScale>
                                      <p:cBhvr>
                                        <p:cTn id="40" dur="26">
                                          <p:stCondLst>
                                            <p:cond delay="1808"/>
                                          </p:stCondLst>
                                        </p:cTn>
                                        <p:tgtEl>
                                          <p:spTgt spid="14"/>
                                        </p:tgtEl>
                                      </p:cBhvr>
                                      <p:to x="100000" y="95000"/>
                                    </p:animScale>
                                    <p:animScale>
                                      <p:cBhvr>
                                        <p:cTn id="41" dur="166" decel="50000">
                                          <p:stCondLst>
                                            <p:cond delay="1834"/>
                                          </p:stCondLst>
                                        </p:cTn>
                                        <p:tgtEl>
                                          <p:spTgt spid="14"/>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609">
                                          <p:stCondLst>
                                            <p:cond delay="0"/>
                                          </p:stCondLst>
                                        </p:cTn>
                                        <p:tgtEl>
                                          <p:spTgt spid="7"/>
                                        </p:tgtEl>
                                      </p:cBhvr>
                                    </p:animEffect>
                                    <p:anim calcmode="lin" valueType="num">
                                      <p:cBhvr>
                                        <p:cTn id="47" dur="1915"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697"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697" tmFilter="0, 0; 0.125,0.2665; 0.25,0.4; 0.375,0.465; 0.5,0.5;  0.625,0.535; 0.75,0.6; 0.875,0.7335; 1,1">
                                          <p:stCondLst>
                                            <p:cond delay="697"/>
                                          </p:stCondLst>
                                        </p:cTn>
                                        <p:tgtEl>
                                          <p:spTgt spid="7"/>
                                        </p:tgtEl>
                                        <p:attrNameLst>
                                          <p:attrName>ppt_y</p:attrName>
                                        </p:attrNameLst>
                                      </p:cBhvr>
                                      <p:tavLst>
                                        <p:tav tm="0" fmla="#ppt_y-sin(pi*$)/9">
                                          <p:val>
                                            <p:fltVal val="0"/>
                                          </p:val>
                                        </p:tav>
                                        <p:tav tm="100000">
                                          <p:val>
                                            <p:fltVal val="1"/>
                                          </p:val>
                                        </p:tav>
                                      </p:tavLst>
                                    </p:anim>
                                    <p:anim calcmode="lin" valueType="num">
                                      <p:cBhvr>
                                        <p:cTn id="50" dur="349" tmFilter="0, 0; 0.125,0.2665; 0.25,0.4; 0.375,0.465; 0.5,0.5;  0.625,0.535; 0.75,0.6; 0.875,0.7335; 1,1">
                                          <p:stCondLst>
                                            <p:cond delay="1390"/>
                                          </p:stCondLst>
                                        </p:cTn>
                                        <p:tgtEl>
                                          <p:spTgt spid="7"/>
                                        </p:tgtEl>
                                        <p:attrNameLst>
                                          <p:attrName>ppt_y</p:attrName>
                                        </p:attrNameLst>
                                      </p:cBhvr>
                                      <p:tavLst>
                                        <p:tav tm="0" fmla="#ppt_y-sin(pi*$)/27">
                                          <p:val>
                                            <p:fltVal val="0"/>
                                          </p:val>
                                        </p:tav>
                                        <p:tav tm="100000">
                                          <p:val>
                                            <p:fltVal val="1"/>
                                          </p:val>
                                        </p:tav>
                                      </p:tavLst>
                                    </p:anim>
                                    <p:anim calcmode="lin" valueType="num">
                                      <p:cBhvr>
                                        <p:cTn id="51" dur="172" tmFilter="0, 0; 0.125,0.2665; 0.25,0.4; 0.375,0.465; 0.5,0.5;  0.625,0.535; 0.75,0.6; 0.875,0.7335; 1,1">
                                          <p:stCondLst>
                                            <p:cond delay="1739"/>
                                          </p:stCondLst>
                                        </p:cTn>
                                        <p:tgtEl>
                                          <p:spTgt spid="7"/>
                                        </p:tgtEl>
                                        <p:attrNameLst>
                                          <p:attrName>ppt_y</p:attrName>
                                        </p:attrNameLst>
                                      </p:cBhvr>
                                      <p:tavLst>
                                        <p:tav tm="0" fmla="#ppt_y-sin(pi*$)/81">
                                          <p:val>
                                            <p:fltVal val="0"/>
                                          </p:val>
                                        </p:tav>
                                        <p:tav tm="100000">
                                          <p:val>
                                            <p:fltVal val="1"/>
                                          </p:val>
                                        </p:tav>
                                      </p:tavLst>
                                    </p:anim>
                                    <p:animScale>
                                      <p:cBhvr>
                                        <p:cTn id="52" dur="29">
                                          <p:stCondLst>
                                            <p:cond delay="680"/>
                                          </p:stCondLst>
                                        </p:cTn>
                                        <p:tgtEl>
                                          <p:spTgt spid="7"/>
                                        </p:tgtEl>
                                      </p:cBhvr>
                                      <p:to x="100000" y="60000"/>
                                    </p:animScale>
                                    <p:animScale>
                                      <p:cBhvr>
                                        <p:cTn id="53" dur="172" decel="50000">
                                          <p:stCondLst>
                                            <p:cond delay="710"/>
                                          </p:stCondLst>
                                        </p:cTn>
                                        <p:tgtEl>
                                          <p:spTgt spid="7"/>
                                        </p:tgtEl>
                                      </p:cBhvr>
                                      <p:to x="100000" y="100000"/>
                                    </p:animScale>
                                    <p:animScale>
                                      <p:cBhvr>
                                        <p:cTn id="54" dur="29">
                                          <p:stCondLst>
                                            <p:cond delay="1378"/>
                                          </p:stCondLst>
                                        </p:cTn>
                                        <p:tgtEl>
                                          <p:spTgt spid="7"/>
                                        </p:tgtEl>
                                      </p:cBhvr>
                                      <p:to x="100000" y="80000"/>
                                    </p:animScale>
                                    <p:animScale>
                                      <p:cBhvr>
                                        <p:cTn id="55" dur="172" decel="50000">
                                          <p:stCondLst>
                                            <p:cond delay="1407"/>
                                          </p:stCondLst>
                                        </p:cTn>
                                        <p:tgtEl>
                                          <p:spTgt spid="7"/>
                                        </p:tgtEl>
                                      </p:cBhvr>
                                      <p:to x="100000" y="100000"/>
                                    </p:animScale>
                                    <p:animScale>
                                      <p:cBhvr>
                                        <p:cTn id="56" dur="29">
                                          <p:stCondLst>
                                            <p:cond delay="1722"/>
                                          </p:stCondLst>
                                        </p:cTn>
                                        <p:tgtEl>
                                          <p:spTgt spid="7"/>
                                        </p:tgtEl>
                                      </p:cBhvr>
                                      <p:to x="100000" y="90000"/>
                                    </p:animScale>
                                    <p:animScale>
                                      <p:cBhvr>
                                        <p:cTn id="57" dur="172" decel="50000">
                                          <p:stCondLst>
                                            <p:cond delay="1751"/>
                                          </p:stCondLst>
                                        </p:cTn>
                                        <p:tgtEl>
                                          <p:spTgt spid="7"/>
                                        </p:tgtEl>
                                      </p:cBhvr>
                                      <p:to x="100000" y="100000"/>
                                    </p:animScale>
                                    <p:animScale>
                                      <p:cBhvr>
                                        <p:cTn id="58" dur="29">
                                          <p:stCondLst>
                                            <p:cond delay="1898"/>
                                          </p:stCondLst>
                                        </p:cTn>
                                        <p:tgtEl>
                                          <p:spTgt spid="7"/>
                                        </p:tgtEl>
                                      </p:cBhvr>
                                      <p:to x="100000" y="95000"/>
                                    </p:animScale>
                                    <p:animScale>
                                      <p:cBhvr>
                                        <p:cTn id="59" dur="172" decel="50000">
                                          <p:stCondLst>
                                            <p:cond delay="1928"/>
                                          </p:stCondLst>
                                        </p:cTn>
                                        <p:tgtEl>
                                          <p:spTgt spid="7"/>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down)">
                                      <p:cBhvr>
                                        <p:cTn id="64" dur="26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2000"/>
                                        <p:tgtEl>
                                          <p:spTgt spid="9"/>
                                        </p:tgtEl>
                                      </p:cBhvr>
                                    </p:animEffect>
                                    <p:anim calcmode="lin" valueType="num">
                                      <p:cBhvr>
                                        <p:cTn id="70" dur="2000" fill="hold"/>
                                        <p:tgtEl>
                                          <p:spTgt spid="9"/>
                                        </p:tgtEl>
                                        <p:attrNameLst>
                                          <p:attrName>ppt_w</p:attrName>
                                        </p:attrNameLst>
                                      </p:cBhvr>
                                      <p:tavLst>
                                        <p:tav tm="0" fmla="#ppt_w*sin(2.5*pi*$)">
                                          <p:val>
                                            <p:fltVal val="0"/>
                                          </p:val>
                                        </p:tav>
                                        <p:tav tm="100000">
                                          <p:val>
                                            <p:fltVal val="1"/>
                                          </p:val>
                                        </p:tav>
                                      </p:tavLst>
                                    </p:anim>
                                    <p:anim calcmode="lin" valueType="num">
                                      <p:cBhvr>
                                        <p:cTn id="7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600"/>
                                        <p:tgtEl>
                                          <p:spTgt spid="11"/>
                                        </p:tgtEl>
                                      </p:cBhvr>
                                    </p:animEffect>
                                    <p:anim calcmode="lin" valueType="num">
                                      <p:cBhvr>
                                        <p:cTn id="84" dur="1600" fill="hold"/>
                                        <p:tgtEl>
                                          <p:spTgt spid="11"/>
                                        </p:tgtEl>
                                        <p:attrNameLst>
                                          <p:attrName>ppt_x</p:attrName>
                                        </p:attrNameLst>
                                      </p:cBhvr>
                                      <p:tavLst>
                                        <p:tav tm="0">
                                          <p:val>
                                            <p:strVal val="#ppt_x"/>
                                          </p:val>
                                        </p:tav>
                                        <p:tav tm="100000">
                                          <p:val>
                                            <p:strVal val="#ppt_x"/>
                                          </p:val>
                                        </p:tav>
                                      </p:tavLst>
                                    </p:anim>
                                    <p:anim calcmode="lin" valueType="num">
                                      <p:cBhvr>
                                        <p:cTn id="85" dur="1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1600" fill="hold"/>
                                        <p:tgtEl>
                                          <p:spTgt spid="12"/>
                                        </p:tgtEl>
                                        <p:attrNameLst>
                                          <p:attrName>ppt_w</p:attrName>
                                        </p:attrNameLst>
                                      </p:cBhvr>
                                      <p:tavLst>
                                        <p:tav tm="0">
                                          <p:val>
                                            <p:fltVal val="0"/>
                                          </p:val>
                                        </p:tav>
                                        <p:tav tm="100000">
                                          <p:val>
                                            <p:strVal val="#ppt_w"/>
                                          </p:val>
                                        </p:tav>
                                      </p:tavLst>
                                    </p:anim>
                                    <p:anim calcmode="lin" valueType="num">
                                      <p:cBhvr>
                                        <p:cTn id="91" dur="1600" fill="hold"/>
                                        <p:tgtEl>
                                          <p:spTgt spid="12"/>
                                        </p:tgtEl>
                                        <p:attrNameLst>
                                          <p:attrName>ppt_h</p:attrName>
                                        </p:attrNameLst>
                                      </p:cBhvr>
                                      <p:tavLst>
                                        <p:tav tm="0">
                                          <p:val>
                                            <p:fltVal val="0"/>
                                          </p:val>
                                        </p:tav>
                                        <p:tav tm="100000">
                                          <p:val>
                                            <p:strVal val="#ppt_h"/>
                                          </p:val>
                                        </p:tav>
                                      </p:tavLst>
                                    </p:anim>
                                    <p:anim calcmode="lin" valueType="num">
                                      <p:cBhvr>
                                        <p:cTn id="92" dur="1600" fill="hold"/>
                                        <p:tgtEl>
                                          <p:spTgt spid="12"/>
                                        </p:tgtEl>
                                        <p:attrNameLst>
                                          <p:attrName>style.rotation</p:attrName>
                                        </p:attrNameLst>
                                      </p:cBhvr>
                                      <p:tavLst>
                                        <p:tav tm="0">
                                          <p:val>
                                            <p:fltVal val="90"/>
                                          </p:val>
                                        </p:tav>
                                        <p:tav tm="100000">
                                          <p:val>
                                            <p:fltVal val="0"/>
                                          </p:val>
                                        </p:tav>
                                      </p:tavLst>
                                    </p:anim>
                                    <p:animEffect transition="in" filter="fade">
                                      <p:cBhvr>
                                        <p:cTn id="93" dur="16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493">
                                          <p:stCondLst>
                                            <p:cond delay="0"/>
                                          </p:stCondLst>
                                        </p:cTn>
                                        <p:tgtEl>
                                          <p:spTgt spid="13"/>
                                        </p:tgtEl>
                                      </p:cBhvr>
                                    </p:animEffect>
                                    <p:anim calcmode="lin" valueType="num">
                                      <p:cBhvr>
                                        <p:cTn id="99" dur="1550"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0" dur="5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1" dur="564" tmFilter="0, 0; 0.125,0.2665; 0.25,0.4; 0.375,0.465; 0.5,0.5;  0.625,0.535; 0.75,0.6; 0.875,0.7335; 1,1">
                                          <p:stCondLst>
                                            <p:cond delay="564"/>
                                          </p:stCondLst>
                                        </p:cTn>
                                        <p:tgtEl>
                                          <p:spTgt spid="13"/>
                                        </p:tgtEl>
                                        <p:attrNameLst>
                                          <p:attrName>ppt_y</p:attrName>
                                        </p:attrNameLst>
                                      </p:cBhvr>
                                      <p:tavLst>
                                        <p:tav tm="0" fmla="#ppt_y-sin(pi*$)/9">
                                          <p:val>
                                            <p:fltVal val="0"/>
                                          </p:val>
                                        </p:tav>
                                        <p:tav tm="100000">
                                          <p:val>
                                            <p:fltVal val="1"/>
                                          </p:val>
                                        </p:tav>
                                      </p:tavLst>
                                    </p:anim>
                                    <p:anim calcmode="lin" valueType="num">
                                      <p:cBhvr>
                                        <p:cTn id="102" dur="282" tmFilter="0, 0; 0.125,0.2665; 0.25,0.4; 0.375,0.465; 0.5,0.5;  0.625,0.535; 0.75,0.6; 0.875,0.7335; 1,1">
                                          <p:stCondLst>
                                            <p:cond delay="1125"/>
                                          </p:stCondLst>
                                        </p:cTn>
                                        <p:tgtEl>
                                          <p:spTgt spid="13"/>
                                        </p:tgtEl>
                                        <p:attrNameLst>
                                          <p:attrName>ppt_y</p:attrName>
                                        </p:attrNameLst>
                                      </p:cBhvr>
                                      <p:tavLst>
                                        <p:tav tm="0" fmla="#ppt_y-sin(pi*$)/27">
                                          <p:val>
                                            <p:fltVal val="0"/>
                                          </p:val>
                                        </p:tav>
                                        <p:tav tm="100000">
                                          <p:val>
                                            <p:fltVal val="1"/>
                                          </p:val>
                                        </p:tav>
                                      </p:tavLst>
                                    </p:anim>
                                    <p:anim calcmode="lin" valueType="num">
                                      <p:cBhvr>
                                        <p:cTn id="103" dur="139" tmFilter="0, 0; 0.125,0.2665; 0.25,0.4; 0.375,0.465; 0.5,0.5;  0.625,0.535; 0.75,0.6; 0.875,0.7335; 1,1">
                                          <p:stCondLst>
                                            <p:cond delay="1408"/>
                                          </p:stCondLst>
                                        </p:cTn>
                                        <p:tgtEl>
                                          <p:spTgt spid="13"/>
                                        </p:tgtEl>
                                        <p:attrNameLst>
                                          <p:attrName>ppt_y</p:attrName>
                                        </p:attrNameLst>
                                      </p:cBhvr>
                                      <p:tavLst>
                                        <p:tav tm="0" fmla="#ppt_y-sin(pi*$)/81">
                                          <p:val>
                                            <p:fltVal val="0"/>
                                          </p:val>
                                        </p:tav>
                                        <p:tav tm="100000">
                                          <p:val>
                                            <p:fltVal val="1"/>
                                          </p:val>
                                        </p:tav>
                                      </p:tavLst>
                                    </p:anim>
                                    <p:animScale>
                                      <p:cBhvr>
                                        <p:cTn id="104" dur="24">
                                          <p:stCondLst>
                                            <p:cond delay="551"/>
                                          </p:stCondLst>
                                        </p:cTn>
                                        <p:tgtEl>
                                          <p:spTgt spid="13"/>
                                        </p:tgtEl>
                                      </p:cBhvr>
                                      <p:to x="100000" y="60000"/>
                                    </p:animScale>
                                    <p:animScale>
                                      <p:cBhvr>
                                        <p:cTn id="105" dur="139" decel="50000">
                                          <p:stCondLst>
                                            <p:cond delay="575"/>
                                          </p:stCondLst>
                                        </p:cTn>
                                        <p:tgtEl>
                                          <p:spTgt spid="13"/>
                                        </p:tgtEl>
                                      </p:cBhvr>
                                      <p:to x="100000" y="100000"/>
                                    </p:animScale>
                                    <p:animScale>
                                      <p:cBhvr>
                                        <p:cTn id="106" dur="24">
                                          <p:stCondLst>
                                            <p:cond delay="1115"/>
                                          </p:stCondLst>
                                        </p:cTn>
                                        <p:tgtEl>
                                          <p:spTgt spid="13"/>
                                        </p:tgtEl>
                                      </p:cBhvr>
                                      <p:to x="100000" y="80000"/>
                                    </p:animScale>
                                    <p:animScale>
                                      <p:cBhvr>
                                        <p:cTn id="107" dur="139" decel="50000">
                                          <p:stCondLst>
                                            <p:cond delay="1139"/>
                                          </p:stCondLst>
                                        </p:cTn>
                                        <p:tgtEl>
                                          <p:spTgt spid="13"/>
                                        </p:tgtEl>
                                      </p:cBhvr>
                                      <p:to x="100000" y="100000"/>
                                    </p:animScale>
                                    <p:animScale>
                                      <p:cBhvr>
                                        <p:cTn id="108" dur="24">
                                          <p:stCondLst>
                                            <p:cond delay="1394"/>
                                          </p:stCondLst>
                                        </p:cTn>
                                        <p:tgtEl>
                                          <p:spTgt spid="13"/>
                                        </p:tgtEl>
                                      </p:cBhvr>
                                      <p:to x="100000" y="90000"/>
                                    </p:animScale>
                                    <p:animScale>
                                      <p:cBhvr>
                                        <p:cTn id="109" dur="139" decel="50000">
                                          <p:stCondLst>
                                            <p:cond delay="1418"/>
                                          </p:stCondLst>
                                        </p:cTn>
                                        <p:tgtEl>
                                          <p:spTgt spid="13"/>
                                        </p:tgtEl>
                                      </p:cBhvr>
                                      <p:to x="100000" y="100000"/>
                                    </p:animScale>
                                    <p:animScale>
                                      <p:cBhvr>
                                        <p:cTn id="110" dur="24">
                                          <p:stCondLst>
                                            <p:cond delay="1537"/>
                                          </p:stCondLst>
                                        </p:cTn>
                                        <p:tgtEl>
                                          <p:spTgt spid="13"/>
                                        </p:tgtEl>
                                      </p:cBhvr>
                                      <p:to x="100000" y="95000"/>
                                    </p:animScale>
                                    <p:animScale>
                                      <p:cBhvr>
                                        <p:cTn id="111" dur="139" decel="50000">
                                          <p:stCondLst>
                                            <p:cond delay="1561"/>
                                          </p:stCondLst>
                                        </p:cTn>
                                        <p:tgtEl>
                                          <p:spTgt spid="13"/>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grpId="0" nodeType="click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wipe(down)">
                                      <p:cBhvr>
                                        <p:cTn id="116" dur="464">
                                          <p:stCondLst>
                                            <p:cond delay="0"/>
                                          </p:stCondLst>
                                        </p:cTn>
                                        <p:tgtEl>
                                          <p:spTgt spid="17"/>
                                        </p:tgtEl>
                                      </p:cBhvr>
                                    </p:animEffect>
                                    <p:anim calcmode="lin" valueType="num">
                                      <p:cBhvr>
                                        <p:cTn id="117" dur="1458"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8" dur="531"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9" dur="531" tmFilter="0, 0; 0.125,0.2665; 0.25,0.4; 0.375,0.465; 0.5,0.5;  0.625,0.535; 0.75,0.6; 0.875,0.7335; 1,1">
                                          <p:stCondLst>
                                            <p:cond delay="531"/>
                                          </p:stCondLst>
                                        </p:cTn>
                                        <p:tgtEl>
                                          <p:spTgt spid="17"/>
                                        </p:tgtEl>
                                        <p:attrNameLst>
                                          <p:attrName>ppt_y</p:attrName>
                                        </p:attrNameLst>
                                      </p:cBhvr>
                                      <p:tavLst>
                                        <p:tav tm="0" fmla="#ppt_y-sin(pi*$)/9">
                                          <p:val>
                                            <p:fltVal val="0"/>
                                          </p:val>
                                        </p:tav>
                                        <p:tav tm="100000">
                                          <p:val>
                                            <p:fltVal val="1"/>
                                          </p:val>
                                        </p:tav>
                                      </p:tavLst>
                                    </p:anim>
                                    <p:anim calcmode="lin" valueType="num">
                                      <p:cBhvr>
                                        <p:cTn id="120" dur="266" tmFilter="0, 0; 0.125,0.2665; 0.25,0.4; 0.375,0.465; 0.5,0.5;  0.625,0.535; 0.75,0.6; 0.875,0.7335; 1,1">
                                          <p:stCondLst>
                                            <p:cond delay="1059"/>
                                          </p:stCondLst>
                                        </p:cTn>
                                        <p:tgtEl>
                                          <p:spTgt spid="17"/>
                                        </p:tgtEl>
                                        <p:attrNameLst>
                                          <p:attrName>ppt_y</p:attrName>
                                        </p:attrNameLst>
                                      </p:cBhvr>
                                      <p:tavLst>
                                        <p:tav tm="0" fmla="#ppt_y-sin(pi*$)/27">
                                          <p:val>
                                            <p:fltVal val="0"/>
                                          </p:val>
                                        </p:tav>
                                        <p:tav tm="100000">
                                          <p:val>
                                            <p:fltVal val="1"/>
                                          </p:val>
                                        </p:tav>
                                      </p:tavLst>
                                    </p:anim>
                                    <p:anim calcmode="lin" valueType="num">
                                      <p:cBhvr>
                                        <p:cTn id="121" dur="131" tmFilter="0, 0; 0.125,0.2665; 0.25,0.4; 0.375,0.465; 0.5,0.5;  0.625,0.535; 0.75,0.6; 0.875,0.7335; 1,1">
                                          <p:stCondLst>
                                            <p:cond delay="1325"/>
                                          </p:stCondLst>
                                        </p:cTn>
                                        <p:tgtEl>
                                          <p:spTgt spid="17"/>
                                        </p:tgtEl>
                                        <p:attrNameLst>
                                          <p:attrName>ppt_y</p:attrName>
                                        </p:attrNameLst>
                                      </p:cBhvr>
                                      <p:tavLst>
                                        <p:tav tm="0" fmla="#ppt_y-sin(pi*$)/81">
                                          <p:val>
                                            <p:fltVal val="0"/>
                                          </p:val>
                                        </p:tav>
                                        <p:tav tm="100000">
                                          <p:val>
                                            <p:fltVal val="1"/>
                                          </p:val>
                                        </p:tav>
                                      </p:tavLst>
                                    </p:anim>
                                    <p:animScale>
                                      <p:cBhvr>
                                        <p:cTn id="122" dur="21">
                                          <p:stCondLst>
                                            <p:cond delay="520"/>
                                          </p:stCondLst>
                                        </p:cTn>
                                        <p:tgtEl>
                                          <p:spTgt spid="17"/>
                                        </p:tgtEl>
                                      </p:cBhvr>
                                      <p:to x="100000" y="60000"/>
                                    </p:animScale>
                                    <p:animScale>
                                      <p:cBhvr>
                                        <p:cTn id="123" dur="133" decel="50000">
                                          <p:stCondLst>
                                            <p:cond delay="541"/>
                                          </p:stCondLst>
                                        </p:cTn>
                                        <p:tgtEl>
                                          <p:spTgt spid="17"/>
                                        </p:tgtEl>
                                      </p:cBhvr>
                                      <p:to x="100000" y="100000"/>
                                    </p:animScale>
                                    <p:animScale>
                                      <p:cBhvr>
                                        <p:cTn id="124" dur="21">
                                          <p:stCondLst>
                                            <p:cond delay="1050"/>
                                          </p:stCondLst>
                                        </p:cTn>
                                        <p:tgtEl>
                                          <p:spTgt spid="17"/>
                                        </p:tgtEl>
                                      </p:cBhvr>
                                      <p:to x="100000" y="80000"/>
                                    </p:animScale>
                                    <p:animScale>
                                      <p:cBhvr>
                                        <p:cTn id="125" dur="133" decel="50000">
                                          <p:stCondLst>
                                            <p:cond delay="1070"/>
                                          </p:stCondLst>
                                        </p:cTn>
                                        <p:tgtEl>
                                          <p:spTgt spid="17"/>
                                        </p:tgtEl>
                                      </p:cBhvr>
                                      <p:to x="100000" y="100000"/>
                                    </p:animScale>
                                    <p:animScale>
                                      <p:cBhvr>
                                        <p:cTn id="126" dur="21">
                                          <p:stCondLst>
                                            <p:cond delay="1314"/>
                                          </p:stCondLst>
                                        </p:cTn>
                                        <p:tgtEl>
                                          <p:spTgt spid="17"/>
                                        </p:tgtEl>
                                      </p:cBhvr>
                                      <p:to x="100000" y="90000"/>
                                    </p:animScale>
                                    <p:animScale>
                                      <p:cBhvr>
                                        <p:cTn id="127" dur="133" decel="50000">
                                          <p:stCondLst>
                                            <p:cond delay="1334"/>
                                          </p:stCondLst>
                                        </p:cTn>
                                        <p:tgtEl>
                                          <p:spTgt spid="17"/>
                                        </p:tgtEl>
                                      </p:cBhvr>
                                      <p:to x="100000" y="100000"/>
                                    </p:animScale>
                                    <p:animScale>
                                      <p:cBhvr>
                                        <p:cTn id="128" dur="21">
                                          <p:stCondLst>
                                            <p:cond delay="1446"/>
                                          </p:stCondLst>
                                        </p:cTn>
                                        <p:tgtEl>
                                          <p:spTgt spid="17"/>
                                        </p:tgtEl>
                                      </p:cBhvr>
                                      <p:to x="100000" y="95000"/>
                                    </p:animScale>
                                    <p:animScale>
                                      <p:cBhvr>
                                        <p:cTn id="129" dur="133" decel="50000">
                                          <p:stCondLst>
                                            <p:cond delay="1467"/>
                                          </p:stCondLst>
                                        </p:cTn>
                                        <p:tgtEl>
                                          <p:spTgt spid="17"/>
                                        </p:tgtEl>
                                      </p:cBhvr>
                                      <p:to x="100000" y="100000"/>
                                    </p:animScale>
                                  </p:childTnLst>
                                </p:cTn>
                              </p:par>
                            </p:childTnLst>
                          </p:cTn>
                        </p:par>
                      </p:childTnLst>
                    </p:cTn>
                  </p:par>
                  <p:par>
                    <p:cTn id="130" fill="hold">
                      <p:stCondLst>
                        <p:cond delay="indefinite"/>
                      </p:stCondLst>
                      <p:childTnLst>
                        <p:par>
                          <p:cTn id="131" fill="hold">
                            <p:stCondLst>
                              <p:cond delay="0"/>
                            </p:stCondLst>
                            <p:childTnLst>
                              <p:par>
                                <p:cTn id="132" presetID="31" presetClass="entr" presetSubtype="0" fill="hold" nodeType="clickEffect">
                                  <p:stCondLst>
                                    <p:cond delay="0"/>
                                  </p:stCondLst>
                                  <p:childTnLst>
                                    <p:set>
                                      <p:cBhvr>
                                        <p:cTn id="133" dur="1" fill="hold">
                                          <p:stCondLst>
                                            <p:cond delay="0"/>
                                          </p:stCondLst>
                                        </p:cTn>
                                        <p:tgtEl>
                                          <p:spTgt spid="2">
                                            <p:txEl>
                                              <p:pRg st="0" end="0"/>
                                            </p:txEl>
                                          </p:spTgt>
                                        </p:tgtEl>
                                        <p:attrNameLst>
                                          <p:attrName>style.visibility</p:attrName>
                                        </p:attrNameLst>
                                      </p:cBhvr>
                                      <p:to>
                                        <p:strVal val="visible"/>
                                      </p:to>
                                    </p:set>
                                    <p:anim calcmode="lin" valueType="num">
                                      <p:cBhvr>
                                        <p:cTn id="134" dur="2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5" dur="2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36" dur="25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37" dur="2500"/>
                                        <p:tgtEl>
                                          <p:spTgt spid="2">
                                            <p:txEl>
                                              <p:pRg st="0" end="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1" presetClass="entr" presetSubtype="0" fill="hold" nodeType="clickEffect">
                                  <p:stCondLst>
                                    <p:cond delay="0"/>
                                  </p:stCondLst>
                                  <p:childTnLst>
                                    <p:set>
                                      <p:cBhvr>
                                        <p:cTn id="141" dur="1" fill="hold">
                                          <p:stCondLst>
                                            <p:cond delay="0"/>
                                          </p:stCondLst>
                                        </p:cTn>
                                        <p:tgtEl>
                                          <p:spTgt spid="2">
                                            <p:txEl>
                                              <p:pRg st="1" end="1"/>
                                            </p:txEl>
                                          </p:spTgt>
                                        </p:tgtEl>
                                        <p:attrNameLst>
                                          <p:attrName>style.visibility</p:attrName>
                                        </p:attrNameLst>
                                      </p:cBhvr>
                                      <p:to>
                                        <p:strVal val="visible"/>
                                      </p:to>
                                    </p:set>
                                    <p:anim calcmode="lin" valueType="num">
                                      <p:cBhvr>
                                        <p:cTn id="14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3"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44"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45"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9A7A182-EF37-4E98-82D0-9EC00BBD7F8E}"/>
              </a:ext>
            </a:extLst>
          </p:cNvPr>
          <p:cNvSpPr>
            <a:spLocks noGrp="1"/>
          </p:cNvSpPr>
          <p:nvPr>
            <p:ph type="title"/>
            <p:custDataLst>
              <p:tags r:id="rId1"/>
            </p:custDataLst>
          </p:nvPr>
        </p:nvSpPr>
        <p:spPr>
          <a:xfrm>
            <a:off x="479423" y="456270"/>
            <a:ext cx="9789529" cy="932854"/>
          </a:xfrm>
        </p:spPr>
        <p:txBody>
          <a:bodyPr/>
          <a:lstStyle/>
          <a:p>
            <a:r>
              <a:rPr lang="de-DE" dirty="0" err="1"/>
              <a:t>Introduction</a:t>
            </a:r>
            <a:r>
              <a:rPr lang="de-DE" dirty="0"/>
              <a:t> : </a:t>
            </a:r>
            <a:r>
              <a:rPr lang="de-DE" dirty="0" err="1">
                <a:solidFill>
                  <a:srgbClr val="13A0D3"/>
                </a:solidFill>
              </a:rPr>
              <a:t>regards</a:t>
            </a:r>
            <a:r>
              <a:rPr lang="de-DE" dirty="0">
                <a:solidFill>
                  <a:srgbClr val="13A0D3"/>
                </a:solidFill>
              </a:rPr>
              <a:t> </a:t>
            </a:r>
            <a:r>
              <a:rPr lang="de-DE" dirty="0" err="1">
                <a:solidFill>
                  <a:srgbClr val="13A0D3"/>
                </a:solidFill>
              </a:rPr>
              <a:t>sur</a:t>
            </a:r>
            <a:r>
              <a:rPr lang="de-DE" dirty="0">
                <a:solidFill>
                  <a:srgbClr val="13A0D3"/>
                </a:solidFill>
              </a:rPr>
              <a:t> le passé et </a:t>
            </a:r>
            <a:r>
              <a:rPr lang="de-DE" dirty="0" err="1">
                <a:solidFill>
                  <a:srgbClr val="13A0D3"/>
                </a:solidFill>
              </a:rPr>
              <a:t>l‘avenir</a:t>
            </a:r>
            <a:endParaRPr lang="de-DE" dirty="0">
              <a:solidFill>
                <a:srgbClr val="13A0D3"/>
              </a:solidFill>
            </a:endParaRPr>
          </a:p>
        </p:txBody>
      </p:sp>
      <p:pic>
        <p:nvPicPr>
          <p:cNvPr id="3" name="Content Placeholder 2">
            <a:extLst>
              <a:ext uri="{FF2B5EF4-FFF2-40B4-BE49-F238E27FC236}">
                <a16:creationId xmlns:a16="http://schemas.microsoft.com/office/drawing/2014/main" id="{A06D028A-6EEB-4632-B427-91A2156959CB}"/>
              </a:ext>
            </a:extLst>
          </p:cNvPr>
          <p:cNvPicPr>
            <a:picLocks noGrp="1" noChangeAspect="1"/>
          </p:cNvPicPr>
          <p:nvPr>
            <p:ph idx="1"/>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8954530" y="1560037"/>
            <a:ext cx="2489049" cy="2883243"/>
          </a:xfrm>
        </p:spPr>
      </p:pic>
      <p:sp>
        <p:nvSpPr>
          <p:cNvPr id="13" name="Foliennummernplatzhalter 12">
            <a:extLst>
              <a:ext uri="{FF2B5EF4-FFF2-40B4-BE49-F238E27FC236}">
                <a16:creationId xmlns:a16="http://schemas.microsoft.com/office/drawing/2014/main" id="{E2C24F9D-9679-4584-AB89-DDF35E96D2FA}"/>
              </a:ext>
            </a:extLst>
          </p:cNvPr>
          <p:cNvSpPr>
            <a:spLocks noGrp="1"/>
          </p:cNvSpPr>
          <p:nvPr>
            <p:ph type="sldNum" sz="quarter" idx="14"/>
            <p:custDataLst>
              <p:tags r:id="rId3"/>
            </p:custDataLst>
          </p:nvPr>
        </p:nvSpPr>
        <p:spPr/>
        <p:txBody>
          <a:bodyPr/>
          <a:lstStyle/>
          <a:p>
            <a:fld id="{56C449F3-BD9D-48DC-BFF1-0F66671DA7C6}" type="slidenum">
              <a:rPr lang="de-DE" smtClean="0"/>
              <a:pPr/>
              <a:t>5</a:t>
            </a:fld>
            <a:endParaRPr lang="de-DE"/>
          </a:p>
        </p:txBody>
      </p:sp>
      <p:sp>
        <p:nvSpPr>
          <p:cNvPr id="7" name="Rectangle 6">
            <a:extLst>
              <a:ext uri="{FF2B5EF4-FFF2-40B4-BE49-F238E27FC236}">
                <a16:creationId xmlns:a16="http://schemas.microsoft.com/office/drawing/2014/main" id="{FBF97F1B-CD91-48FF-983B-9DCFB9F428FE}"/>
              </a:ext>
            </a:extLst>
          </p:cNvPr>
          <p:cNvSpPr/>
          <p:nvPr>
            <p:custDataLst>
              <p:tags r:id="rId4"/>
            </p:custDataLst>
          </p:nvPr>
        </p:nvSpPr>
        <p:spPr>
          <a:xfrm>
            <a:off x="443210" y="1192533"/>
            <a:ext cx="6552728" cy="2564655"/>
          </a:xfrm>
          <a:prstGeom prst="rect">
            <a:avLst/>
          </a:prstGeom>
          <a:solidFill>
            <a:srgbClr val="F4F2F2"/>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nSpc>
                <a:spcPts val="2300"/>
              </a:lnSpc>
            </a:pPr>
            <a:r>
              <a:rPr lang="fr-BE" dirty="0">
                <a:solidFill>
                  <a:srgbClr val="13A0D3"/>
                </a:solidFill>
                <a:ea typeface="+mj-ea"/>
                <a:cs typeface="+mj-cs"/>
              </a:rPr>
              <a:t>Une nouvelle manière </a:t>
            </a:r>
            <a:r>
              <a:rPr lang="fr-BE" dirty="0">
                <a:solidFill>
                  <a:schemeClr val="bg1"/>
                </a:solidFill>
                <a:ea typeface="+mj-ea"/>
                <a:cs typeface="+mj-cs"/>
              </a:rPr>
              <a:t>de collaborer </a:t>
            </a:r>
            <a:r>
              <a:rPr lang="fr-BE" dirty="0">
                <a:solidFill>
                  <a:srgbClr val="13A0D3"/>
                </a:solidFill>
                <a:ea typeface="+mj-ea"/>
                <a:cs typeface="+mj-cs"/>
              </a:rPr>
              <a:t> </a:t>
            </a:r>
            <a:br>
              <a:rPr lang="fr-BE" dirty="0">
                <a:solidFill>
                  <a:srgbClr val="13A0D3"/>
                </a:solidFill>
                <a:ea typeface="+mj-ea"/>
                <a:cs typeface="+mj-cs"/>
              </a:rPr>
            </a:br>
            <a:endParaRPr lang="fr-BE" dirty="0">
              <a:solidFill>
                <a:schemeClr val="bg2"/>
              </a:solidFill>
            </a:endParaRPr>
          </a:p>
          <a:p>
            <a:pPr marL="715963" indent="-341313">
              <a:buClr>
                <a:srgbClr val="13A0D3"/>
              </a:buClr>
              <a:buFont typeface="Wingdings" panose="05000000000000000000" pitchFamily="2" charset="2"/>
              <a:buChar char="§"/>
            </a:pPr>
            <a:r>
              <a:rPr lang="fr-BE" sz="1600" dirty="0">
                <a:solidFill>
                  <a:schemeClr val="bg1"/>
                </a:solidFill>
              </a:rPr>
              <a:t>Focus sur </a:t>
            </a:r>
            <a:r>
              <a:rPr lang="fr-BE" sz="1600" b="1" dirty="0">
                <a:solidFill>
                  <a:schemeClr val="bg1"/>
                </a:solidFill>
              </a:rPr>
              <a:t>la valeur ajoutée</a:t>
            </a:r>
            <a:r>
              <a:rPr lang="fr-BE" sz="1600" dirty="0">
                <a:solidFill>
                  <a:schemeClr val="bg1"/>
                </a:solidFill>
              </a:rPr>
              <a:t> pour nos courtiers et clients</a:t>
            </a:r>
            <a:br>
              <a:rPr lang="fr-BE" sz="1600" dirty="0">
                <a:solidFill>
                  <a:schemeClr val="bg1"/>
                </a:solidFill>
              </a:rPr>
            </a:br>
            <a:endParaRPr lang="fr-BE" sz="1600" dirty="0">
              <a:solidFill>
                <a:schemeClr val="bg1"/>
              </a:solidFill>
            </a:endParaRPr>
          </a:p>
          <a:p>
            <a:pPr marL="715963" indent="-341313">
              <a:buClr>
                <a:srgbClr val="13A0D3"/>
              </a:buClr>
              <a:buFont typeface="Wingdings" panose="05000000000000000000" pitchFamily="2" charset="2"/>
              <a:buChar char="§"/>
            </a:pPr>
            <a:r>
              <a:rPr lang="fr-BE" sz="1600" dirty="0">
                <a:solidFill>
                  <a:schemeClr val="bg1"/>
                </a:solidFill>
              </a:rPr>
              <a:t>Approche </a:t>
            </a:r>
            <a:r>
              <a:rPr lang="fr-BE" sz="1600" b="1" dirty="0">
                <a:solidFill>
                  <a:schemeClr val="bg1"/>
                </a:solidFill>
              </a:rPr>
              <a:t>développement et amélioration </a:t>
            </a:r>
            <a:r>
              <a:rPr lang="fr-BE" sz="1600" dirty="0">
                <a:solidFill>
                  <a:schemeClr val="bg1"/>
                </a:solidFill>
              </a:rPr>
              <a:t>continue sur base des commentaires des courtiers et des clients</a:t>
            </a:r>
            <a:br>
              <a:rPr lang="fr-BE" sz="1600" dirty="0">
                <a:solidFill>
                  <a:schemeClr val="bg1"/>
                </a:solidFill>
              </a:rPr>
            </a:br>
            <a:endParaRPr lang="fr-BE" sz="1600" dirty="0">
              <a:solidFill>
                <a:schemeClr val="bg1"/>
              </a:solidFill>
            </a:endParaRPr>
          </a:p>
          <a:p>
            <a:pPr marL="715963" indent="-341313">
              <a:buClr>
                <a:srgbClr val="13A0D3"/>
              </a:buClr>
              <a:buFont typeface="Wingdings" panose="05000000000000000000" pitchFamily="2" charset="2"/>
              <a:buChar char="§"/>
            </a:pPr>
            <a:r>
              <a:rPr lang="fr-BE" sz="1600" dirty="0">
                <a:solidFill>
                  <a:schemeClr val="bg1"/>
                </a:solidFill>
              </a:rPr>
              <a:t>Approche </a:t>
            </a:r>
            <a:r>
              <a:rPr lang="fr-BE" sz="1600" b="1" dirty="0">
                <a:solidFill>
                  <a:schemeClr val="bg1"/>
                </a:solidFill>
              </a:rPr>
              <a:t>communication </a:t>
            </a:r>
            <a:r>
              <a:rPr lang="fr-BE" sz="1600" dirty="0">
                <a:solidFill>
                  <a:schemeClr val="bg1"/>
                </a:solidFill>
              </a:rPr>
              <a:t>améliorée vers les courtiers et boucle feedback pour des initiatives d’amélioration continue</a:t>
            </a:r>
          </a:p>
          <a:p>
            <a:pPr marL="285750" indent="-285750" algn="l">
              <a:spcBef>
                <a:spcPts val="100"/>
              </a:spcBef>
              <a:spcAft>
                <a:spcPts val="100"/>
              </a:spcAft>
              <a:buFont typeface="Arial" panose="020B0604020202020204" pitchFamily="34" charset="0"/>
              <a:buChar char="•"/>
            </a:pPr>
            <a:endParaRPr lang="fr-BE" sz="1600" dirty="0">
              <a:solidFill>
                <a:schemeClr val="bg1"/>
              </a:solidFill>
            </a:endParaRPr>
          </a:p>
        </p:txBody>
      </p:sp>
      <p:sp>
        <p:nvSpPr>
          <p:cNvPr id="8" name="Rectangle 7">
            <a:extLst>
              <a:ext uri="{FF2B5EF4-FFF2-40B4-BE49-F238E27FC236}">
                <a16:creationId xmlns:a16="http://schemas.microsoft.com/office/drawing/2014/main" id="{223DDF0C-B364-42D8-AD7D-2359887188C9}"/>
              </a:ext>
            </a:extLst>
          </p:cNvPr>
          <p:cNvSpPr/>
          <p:nvPr>
            <p:custDataLst>
              <p:tags r:id="rId5"/>
            </p:custDataLst>
          </p:nvPr>
        </p:nvSpPr>
        <p:spPr>
          <a:xfrm>
            <a:off x="443210" y="3875576"/>
            <a:ext cx="6552728" cy="2742507"/>
          </a:xfrm>
          <a:prstGeom prst="rect">
            <a:avLst/>
          </a:prstGeom>
          <a:solidFill>
            <a:srgbClr val="F4F2F2"/>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nSpc>
                <a:spcPts val="2300"/>
              </a:lnSpc>
            </a:pPr>
            <a:r>
              <a:rPr lang="fr-BE" dirty="0">
                <a:solidFill>
                  <a:schemeClr val="bg1"/>
                </a:solidFill>
                <a:ea typeface="+mj-ea"/>
                <a:cs typeface="+mj-cs"/>
              </a:rPr>
              <a:t>Investir</a:t>
            </a:r>
            <a:r>
              <a:rPr lang="fr-BE" dirty="0">
                <a:solidFill>
                  <a:srgbClr val="13A0D3"/>
                </a:solidFill>
                <a:ea typeface="+mj-ea"/>
                <a:cs typeface="+mj-cs"/>
              </a:rPr>
              <a:t> dans l’accompagnement produit</a:t>
            </a:r>
            <a:br>
              <a:rPr lang="fr-BE" dirty="0">
                <a:solidFill>
                  <a:srgbClr val="13A0D3"/>
                </a:solidFill>
                <a:ea typeface="+mj-ea"/>
                <a:cs typeface="+mj-cs"/>
              </a:rPr>
            </a:br>
            <a:endParaRPr lang="fr-BE" dirty="0">
              <a:solidFill>
                <a:schemeClr val="bg2"/>
              </a:solidFill>
            </a:endParaRPr>
          </a:p>
          <a:p>
            <a:pPr marL="742853" lvl="2" indent="-285750" defTabSz="967134">
              <a:buClr>
                <a:srgbClr val="13A0D3"/>
              </a:buClr>
              <a:buFont typeface="Wingdings" panose="05000000000000000000" pitchFamily="2" charset="2"/>
              <a:buChar char="§"/>
            </a:pPr>
            <a:r>
              <a:rPr lang="fr-BE" sz="1600" dirty="0">
                <a:solidFill>
                  <a:srgbClr val="003781"/>
                </a:solidFill>
              </a:rPr>
              <a:t>Particuliers : un </a:t>
            </a:r>
            <a:r>
              <a:rPr lang="fr-BE" sz="1600" b="1" dirty="0">
                <a:solidFill>
                  <a:srgbClr val="003781"/>
                </a:solidFill>
              </a:rPr>
              <a:t>positionnement tarifaire </a:t>
            </a:r>
            <a:r>
              <a:rPr lang="fr-BE" sz="1600" dirty="0">
                <a:solidFill>
                  <a:srgbClr val="003781"/>
                </a:solidFill>
              </a:rPr>
              <a:t>durable</a:t>
            </a:r>
            <a:br>
              <a:rPr lang="fr-BE" sz="1600" dirty="0">
                <a:solidFill>
                  <a:srgbClr val="003781"/>
                </a:solidFill>
              </a:rPr>
            </a:br>
            <a:endParaRPr lang="fr-BE" sz="1600" dirty="0">
              <a:solidFill>
                <a:srgbClr val="003781"/>
              </a:solidFill>
            </a:endParaRPr>
          </a:p>
          <a:p>
            <a:pPr marL="742853" lvl="2" indent="-285750" defTabSz="967134">
              <a:buClr>
                <a:srgbClr val="13A0D3"/>
              </a:buClr>
              <a:buFont typeface="Wingdings" panose="05000000000000000000" pitchFamily="2" charset="2"/>
              <a:buChar char="§"/>
            </a:pPr>
            <a:r>
              <a:rPr lang="fr-BE" sz="1600" dirty="0">
                <a:solidFill>
                  <a:srgbClr val="003781"/>
                </a:solidFill>
              </a:rPr>
              <a:t>PME : Mise en place d’un </a:t>
            </a:r>
            <a:r>
              <a:rPr lang="fr-BE" sz="1600" b="1" dirty="0">
                <a:solidFill>
                  <a:srgbClr val="003781"/>
                </a:solidFill>
              </a:rPr>
              <a:t>partenariat et du SME Value Chain</a:t>
            </a:r>
            <a:br>
              <a:rPr lang="fr-BE" sz="1600" dirty="0">
                <a:solidFill>
                  <a:srgbClr val="003781"/>
                </a:solidFill>
              </a:rPr>
            </a:br>
            <a:endParaRPr lang="fr-BE" sz="1600" dirty="0">
              <a:solidFill>
                <a:srgbClr val="003781"/>
              </a:solidFill>
            </a:endParaRPr>
          </a:p>
          <a:p>
            <a:pPr marL="742853" lvl="2" indent="-285750" defTabSz="967134">
              <a:buClr>
                <a:srgbClr val="13A0D3"/>
              </a:buClr>
              <a:buFont typeface="Wingdings" panose="05000000000000000000" pitchFamily="2" charset="2"/>
              <a:buChar char="§"/>
            </a:pPr>
            <a:r>
              <a:rPr lang="fr-BE" sz="1600" dirty="0" err="1">
                <a:solidFill>
                  <a:srgbClr val="003781"/>
                </a:solidFill>
              </a:rPr>
              <a:t>Midcorp</a:t>
            </a:r>
            <a:r>
              <a:rPr lang="fr-BE" sz="1600" dirty="0">
                <a:solidFill>
                  <a:srgbClr val="003781"/>
                </a:solidFill>
              </a:rPr>
              <a:t> :</a:t>
            </a:r>
            <a:r>
              <a:rPr lang="fr-BE" sz="1600" dirty="0">
                <a:solidFill>
                  <a:schemeClr val="bg1"/>
                </a:solidFill>
                <a:ea typeface="+mj-ea"/>
                <a:cs typeface="+mj-cs"/>
              </a:rPr>
              <a:t> travailler sur la ‘</a:t>
            </a:r>
            <a:r>
              <a:rPr lang="fr-BE" sz="1600" b="1" dirty="0">
                <a:solidFill>
                  <a:schemeClr val="bg1"/>
                </a:solidFill>
                <a:ea typeface="+mj-ea"/>
                <a:cs typeface="+mj-cs"/>
              </a:rPr>
              <a:t>broker </a:t>
            </a:r>
            <a:r>
              <a:rPr lang="fr-BE" sz="1600" b="1" dirty="0" err="1">
                <a:solidFill>
                  <a:schemeClr val="bg1"/>
                </a:solidFill>
                <a:ea typeface="+mj-ea"/>
                <a:cs typeface="+mj-cs"/>
              </a:rPr>
              <a:t>intimacy</a:t>
            </a:r>
            <a:r>
              <a:rPr lang="fr-BE" sz="1600" dirty="0">
                <a:solidFill>
                  <a:schemeClr val="bg1"/>
                </a:solidFill>
                <a:ea typeface="+mj-ea"/>
                <a:cs typeface="+mj-cs"/>
              </a:rPr>
              <a:t>’</a:t>
            </a:r>
            <a:br>
              <a:rPr lang="fr-BE" sz="1600" dirty="0">
                <a:solidFill>
                  <a:srgbClr val="003781"/>
                </a:solidFill>
              </a:rPr>
            </a:br>
            <a:endParaRPr lang="fr-BE" sz="1600" dirty="0">
              <a:solidFill>
                <a:srgbClr val="003781"/>
              </a:solidFill>
            </a:endParaRPr>
          </a:p>
          <a:p>
            <a:pPr marL="742853" lvl="2" indent="-285750" defTabSz="967134">
              <a:buClr>
                <a:srgbClr val="13A0D3"/>
              </a:buClr>
              <a:buFont typeface="Wingdings" panose="05000000000000000000" pitchFamily="2" charset="2"/>
              <a:buChar char="§"/>
            </a:pPr>
            <a:r>
              <a:rPr lang="fr-BE" sz="1600" dirty="0">
                <a:solidFill>
                  <a:srgbClr val="003781"/>
                </a:solidFill>
              </a:rPr>
              <a:t>Développement des</a:t>
            </a:r>
            <a:r>
              <a:rPr lang="fr-BE" sz="1600" b="1" dirty="0">
                <a:solidFill>
                  <a:srgbClr val="003781"/>
                </a:solidFill>
              </a:rPr>
              <a:t> outils : </a:t>
            </a:r>
            <a:r>
              <a:rPr lang="fr-BE" sz="1600" dirty="0" err="1">
                <a:solidFill>
                  <a:srgbClr val="003781"/>
                </a:solidFill>
              </a:rPr>
              <a:t>ProLink</a:t>
            </a:r>
            <a:r>
              <a:rPr lang="fr-BE" sz="1600" dirty="0">
                <a:solidFill>
                  <a:srgbClr val="003781"/>
                </a:solidFill>
              </a:rPr>
              <a:t> NG, </a:t>
            </a:r>
            <a:r>
              <a:rPr lang="fr-BE" sz="1600" dirty="0" err="1">
                <a:solidFill>
                  <a:srgbClr val="003781"/>
                </a:solidFill>
              </a:rPr>
              <a:t>MyAllianzBroker</a:t>
            </a:r>
            <a:endParaRPr lang="fr-BE" sz="1600" dirty="0">
              <a:solidFill>
                <a:srgbClr val="003781"/>
              </a:solidFill>
            </a:endParaRPr>
          </a:p>
          <a:p>
            <a:pPr algn="l">
              <a:spcBef>
                <a:spcPts val="100"/>
              </a:spcBef>
              <a:spcAft>
                <a:spcPts val="100"/>
              </a:spcAft>
            </a:pPr>
            <a:endParaRPr lang="fr-BE" sz="1400" dirty="0"/>
          </a:p>
        </p:txBody>
      </p:sp>
    </p:spTree>
    <p:extLst>
      <p:ext uri="{BB962C8B-B14F-4D97-AF65-F5344CB8AC3E}">
        <p14:creationId xmlns:p14="http://schemas.microsoft.com/office/powerpoint/2010/main" val="3418032456"/>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30F9BBA-5C95-4D0B-B406-DC4CB9CFD281}"/>
              </a:ext>
            </a:extLst>
          </p:cNvPr>
          <p:cNvSpPr>
            <a:spLocks noGrp="1"/>
          </p:cNvSpPr>
          <p:nvPr>
            <p:ph type="sldNum" sz="quarter" idx="11"/>
            <p:custDataLst>
              <p:tags r:id="rId1"/>
            </p:custDataLst>
          </p:nvPr>
        </p:nvSpPr>
        <p:spPr/>
        <p:txBody>
          <a:bodyPr/>
          <a:lstStyle/>
          <a:p>
            <a:fld id="{56C449F3-BD9D-48DC-BFF1-0F66671DA7C6}" type="slidenum">
              <a:rPr lang="de-DE" smtClean="0"/>
              <a:pPr/>
              <a:t>50</a:t>
            </a:fld>
            <a:endParaRPr lang="de-DE"/>
          </a:p>
        </p:txBody>
      </p:sp>
      <p:sp>
        <p:nvSpPr>
          <p:cNvPr id="8" name="Titel 3">
            <a:extLst>
              <a:ext uri="{FF2B5EF4-FFF2-40B4-BE49-F238E27FC236}">
                <a16:creationId xmlns:a16="http://schemas.microsoft.com/office/drawing/2014/main" id="{68EDFDF6-81B8-48E4-BED7-8527D2C92C3C}"/>
              </a:ext>
            </a:extLst>
          </p:cNvPr>
          <p:cNvSpPr txBox="1">
            <a:spLocks/>
          </p:cNvSpPr>
          <p:nvPr>
            <p:custDataLst>
              <p:tags r:id="rId2"/>
            </p:custDataLst>
          </p:nvPr>
        </p:nvSpPr>
        <p:spPr>
          <a:xfrm>
            <a:off x="479427" y="489296"/>
            <a:ext cx="9324974" cy="1080000"/>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t>Disclaimer</a:t>
            </a:r>
          </a:p>
        </p:txBody>
      </p:sp>
      <p:sp>
        <p:nvSpPr>
          <p:cNvPr id="12" name="Textfeld 11">
            <a:extLst>
              <a:ext uri="{FF2B5EF4-FFF2-40B4-BE49-F238E27FC236}">
                <a16:creationId xmlns:a16="http://schemas.microsoft.com/office/drawing/2014/main" id="{2291E445-F9DD-412A-BB70-5244BD282E62}"/>
              </a:ext>
            </a:extLst>
          </p:cNvPr>
          <p:cNvSpPr txBox="1"/>
          <p:nvPr>
            <p:custDataLst>
              <p:tags r:id="rId3"/>
            </p:custDataLst>
          </p:nvPr>
        </p:nvSpPr>
        <p:spPr>
          <a:xfrm>
            <a:off x="479425" y="1808163"/>
            <a:ext cx="6745240" cy="4357687"/>
          </a:xfrm>
          <a:prstGeom prst="rect">
            <a:avLst/>
          </a:prstGeom>
          <a:noFill/>
        </p:spPr>
        <p:txBody>
          <a:bodyPr wrap="square" lIns="0" tIns="0" rIns="0" bIns="0" anchor="b" anchorCtr="0">
            <a:noAutofit/>
          </a:bodyPr>
          <a:lstStyle/>
          <a:p>
            <a:r>
              <a:rPr lang="en-US" sz="1200">
                <a:solidFill>
                  <a:schemeClr val="bg1"/>
                </a:solidFill>
              </a:rPr>
              <a:t>This document includes forward looking statements, such as prospects or expectations, that are based on management’s current views and assumptions and subject to known and unknown risks and uncertainties Actual results, performance figures, or events may differ significantly from those expressed or implied in such forward looking statements. Deviations may arise due to changes in factors including, but not limited to, the following (I) the general economic and competitive situation in the Allianz Group’s core business and core markets, (II) the performance of financial markets (in particular market volatility, liquidity, and credit events), (III) the frequency and severity of insured loss events, including those resulting from natural catastrophes, and the development of loss expenses, (IV) mortality and morbidity levels and trends, (V) persistency levels, (VI) particularly in the banking business, the extent of credit defaults, (VII) interest rate levels, (VIII) currency exchange rates, most notably the EUR/USD exchange rate, (IX) changes in laws and regulations, including tax regulations, (X) the impact of acquisitions including and related integration issues and reorganization measures, and (XI) the general competitive conditions that, in each individual case, apply at a local, regional, national, and/or global level. Many of these changes can be exacerbated by terrorist activities. </a:t>
            </a:r>
          </a:p>
          <a:p>
            <a:endParaRPr lang="en-US" sz="1200">
              <a:solidFill>
                <a:schemeClr val="bg1"/>
              </a:solidFill>
            </a:endParaRPr>
          </a:p>
          <a:p>
            <a:r>
              <a:rPr lang="en-US" sz="1200" b="1">
                <a:solidFill>
                  <a:schemeClr val="bg1"/>
                </a:solidFill>
              </a:rPr>
              <a:t>No duty to update </a:t>
            </a:r>
          </a:p>
          <a:p>
            <a:r>
              <a:rPr lang="en-US" sz="1200">
                <a:solidFill>
                  <a:schemeClr val="bg1"/>
                </a:solidFill>
              </a:rPr>
              <a:t>The Allianz Group assumes no obligation to update any information or forward looking statement contained herein, save for any information we are required to disclose by law.</a:t>
            </a:r>
            <a:endParaRPr lang="de-DE" sz="1200">
              <a:solidFill>
                <a:schemeClr val="bg1"/>
              </a:solidFill>
            </a:endParaRPr>
          </a:p>
        </p:txBody>
      </p:sp>
    </p:spTree>
    <p:extLst>
      <p:ext uri="{BB962C8B-B14F-4D97-AF65-F5344CB8AC3E}">
        <p14:creationId xmlns:p14="http://schemas.microsoft.com/office/powerpoint/2010/main" val="1225302895"/>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9">
            <a:extLst>
              <a:ext uri="{FF2B5EF4-FFF2-40B4-BE49-F238E27FC236}">
                <a16:creationId xmlns:a16="http://schemas.microsoft.com/office/drawing/2014/main" id="{5DA91C4D-D8FF-46FB-8996-9F6E23069A3E}"/>
              </a:ext>
            </a:extLst>
          </p:cNvPr>
          <p:cNvSpPr txBox="1">
            <a:spLocks/>
          </p:cNvSpPr>
          <p:nvPr>
            <p:custDataLst>
              <p:tags r:id="rId1"/>
            </p:custDataLst>
          </p:nvPr>
        </p:nvSpPr>
        <p:spPr>
          <a:xfrm>
            <a:off x="499725" y="3308675"/>
            <a:ext cx="3580150" cy="855920"/>
          </a:xfrm>
          <a:prstGeom prst="rect">
            <a:avLst/>
          </a:prstGeom>
        </p:spPr>
        <p:txBody>
          <a:bodyPr lIns="0" tIns="0" rIns="0" bIns="0"/>
          <a:lstStyle>
            <a:lvl1pPr marL="0" indent="0" algn="l" defTabSz="967710" rtl="0" eaLnBrk="1" latinLnBrk="0" hangingPunct="1">
              <a:lnSpc>
                <a:spcPct val="100000"/>
              </a:lnSpc>
              <a:spcBef>
                <a:spcPts val="0"/>
              </a:spcBef>
              <a:buFont typeface="+mj-lt"/>
              <a:buNone/>
              <a:defRPr sz="2000" kern="1200">
                <a:solidFill>
                  <a:schemeClr val="tx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nSpc>
                <a:spcPts val="3800"/>
              </a:lnSpc>
            </a:pPr>
            <a:r>
              <a:rPr lang="de-DE" sz="3800" dirty="0"/>
              <a:t>Merci !</a:t>
            </a:r>
          </a:p>
        </p:txBody>
      </p:sp>
      <p:sp>
        <p:nvSpPr>
          <p:cNvPr id="2" name="Foliennummernplatzhalter 1">
            <a:extLst>
              <a:ext uri="{FF2B5EF4-FFF2-40B4-BE49-F238E27FC236}">
                <a16:creationId xmlns:a16="http://schemas.microsoft.com/office/drawing/2014/main" id="{23B507A8-3FE4-4E8E-9E16-FFDA4A24CC29}"/>
              </a:ext>
            </a:extLst>
          </p:cNvPr>
          <p:cNvSpPr>
            <a:spLocks noGrp="1"/>
          </p:cNvSpPr>
          <p:nvPr>
            <p:ph type="sldNum" sz="quarter" idx="11"/>
            <p:custDataLst>
              <p:tags r:id="rId2"/>
            </p:custDataLst>
          </p:nvPr>
        </p:nvSpPr>
        <p:spPr>
          <a:xfrm>
            <a:off x="11443580" y="6372000"/>
            <a:ext cx="268995" cy="144000"/>
          </a:xfrm>
        </p:spPr>
        <p:txBody>
          <a:bodyPr/>
          <a:lstStyle/>
          <a:p>
            <a:fld id="{56C449F3-BD9D-48DC-BFF1-0F66671DA7C6}" type="slidenum">
              <a:rPr lang="de-DE" smtClean="0"/>
              <a:pPr/>
              <a:t>51</a:t>
            </a:fld>
            <a:endParaRPr lang="de-DE"/>
          </a:p>
        </p:txBody>
      </p:sp>
    </p:spTree>
    <p:extLst>
      <p:ext uri="{BB962C8B-B14F-4D97-AF65-F5344CB8AC3E}">
        <p14:creationId xmlns:p14="http://schemas.microsoft.com/office/powerpoint/2010/main" val="165058038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custDataLst>
              <p:tags r:id="rId1"/>
            </p:custDataLst>
          </p:nvPr>
        </p:nvSpPr>
        <p:spPr>
          <a:xfrm>
            <a:off x="1453100" y="2540069"/>
            <a:ext cx="9782249" cy="2400235"/>
          </a:xfrm>
          <a:effectLst>
            <a:outerShdw blurRad="50800" dist="38100" dir="13500000" algn="br" rotWithShape="0">
              <a:prstClr val="black">
                <a:alpha val="40000"/>
              </a:prstClr>
            </a:outerShdw>
          </a:effectLst>
        </p:spPr>
        <p:txBody>
          <a:bodyPr/>
          <a:lstStyle/>
          <a:p>
            <a:r>
              <a:rPr lang="de-DE" sz="6600" dirty="0"/>
              <a:t>Nos </a:t>
            </a:r>
            <a:r>
              <a:rPr lang="de-DE" sz="6600" dirty="0" err="1"/>
              <a:t>chiffres</a:t>
            </a:r>
            <a:br>
              <a:rPr lang="de-DE" sz="6600" dirty="0"/>
            </a:br>
            <a:r>
              <a:rPr lang="de-DE" sz="6600" dirty="0"/>
              <a:t>				</a:t>
            </a:r>
            <a:r>
              <a:rPr lang="de-DE" sz="6600" dirty="0">
                <a:solidFill>
                  <a:schemeClr val="accent2">
                    <a:lumMod val="40000"/>
                    <a:lumOff val="60000"/>
                  </a:schemeClr>
                </a:solidFill>
              </a:rPr>
              <a:t>Q1 2022</a:t>
            </a:r>
          </a:p>
        </p:txBody>
      </p:sp>
    </p:spTree>
    <p:extLst>
      <p:ext uri="{BB962C8B-B14F-4D97-AF65-F5344CB8AC3E}">
        <p14:creationId xmlns:p14="http://schemas.microsoft.com/office/powerpoint/2010/main" val="308737199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6"/>
            <p:custDataLst>
              <p:tags r:id="rId1"/>
            </p:custDataLst>
          </p:nvPr>
        </p:nvSpPr>
        <p:spPr/>
        <p:txBody>
          <a:bodyPr/>
          <a:lstStyle/>
          <a:p>
            <a:fld id="{7761A236-F045-4211-A6AA-7FF5B15DE59D}" type="datetime5">
              <a:rPr lang="en-US" smtClean="0"/>
              <a:t>25-May-22</a:t>
            </a:fld>
            <a:endParaRPr lang="en-US"/>
          </a:p>
        </p:txBody>
      </p:sp>
      <p:sp>
        <p:nvSpPr>
          <p:cNvPr id="9" name="Foliennummernplatzhalter 8"/>
          <p:cNvSpPr>
            <a:spLocks noGrp="1"/>
          </p:cNvSpPr>
          <p:nvPr>
            <p:ph type="sldNum" sz="quarter" idx="18"/>
            <p:custDataLst>
              <p:tags r:id="rId2"/>
            </p:custDataLst>
          </p:nvPr>
        </p:nvSpPr>
        <p:spPr/>
        <p:txBody>
          <a:bodyPr/>
          <a:lstStyle/>
          <a:p>
            <a:fld id="{61201FF1-C63B-412E-ABF0-3D0E918900AC}" type="slidenum">
              <a:rPr lang="en-GB" smtClean="0"/>
              <a:pPr/>
              <a:t>7</a:t>
            </a:fld>
            <a:endParaRPr lang="en-GB"/>
          </a:p>
        </p:txBody>
      </p:sp>
      <p:sp>
        <p:nvSpPr>
          <p:cNvPr id="2" name="Title 1"/>
          <p:cNvSpPr>
            <a:spLocks noGrp="1"/>
          </p:cNvSpPr>
          <p:nvPr>
            <p:ph type="title"/>
            <p:custDataLst>
              <p:tags r:id="rId3"/>
            </p:custDataLst>
          </p:nvPr>
        </p:nvSpPr>
        <p:spPr>
          <a:xfrm>
            <a:off x="508001" y="439417"/>
            <a:ext cx="10674352" cy="514232"/>
          </a:xfrm>
        </p:spPr>
        <p:txBody>
          <a:bodyPr/>
          <a:lstStyle/>
          <a:p>
            <a:r>
              <a:rPr lang="nl-NL" dirty="0" err="1"/>
              <a:t>Résultats</a:t>
            </a:r>
            <a:r>
              <a:rPr lang="nl-NL" dirty="0"/>
              <a:t> Allianz Q1 2022 </a:t>
            </a:r>
            <a:r>
              <a:rPr lang="nl-NL" dirty="0">
                <a:solidFill>
                  <a:srgbClr val="13A0D3"/>
                </a:solidFill>
              </a:rPr>
              <a:t>pour </a:t>
            </a:r>
            <a:r>
              <a:rPr lang="nl-NL" dirty="0" err="1">
                <a:solidFill>
                  <a:srgbClr val="13A0D3"/>
                </a:solidFill>
              </a:rPr>
              <a:t>le</a:t>
            </a:r>
            <a:r>
              <a:rPr lang="nl-NL" dirty="0">
                <a:solidFill>
                  <a:srgbClr val="13A0D3"/>
                </a:solidFill>
              </a:rPr>
              <a:t> Benelux</a:t>
            </a:r>
          </a:p>
        </p:txBody>
      </p:sp>
      <p:grpSp>
        <p:nvGrpSpPr>
          <p:cNvPr id="10" name="Group 9">
            <a:extLst>
              <a:ext uri="{FF2B5EF4-FFF2-40B4-BE49-F238E27FC236}">
                <a16:creationId xmlns:a16="http://schemas.microsoft.com/office/drawing/2014/main" id="{43D111DA-6469-402D-AB0E-7E738AC4C949}"/>
              </a:ext>
            </a:extLst>
          </p:cNvPr>
          <p:cNvGrpSpPr/>
          <p:nvPr>
            <p:custDataLst>
              <p:tags r:id="rId4"/>
            </p:custDataLst>
          </p:nvPr>
        </p:nvGrpSpPr>
        <p:grpSpPr>
          <a:xfrm>
            <a:off x="5450683" y="3717864"/>
            <a:ext cx="1567889" cy="1440776"/>
            <a:chOff x="5221977" y="1809813"/>
            <a:chExt cx="1290632" cy="1290632"/>
          </a:xfrm>
          <a:solidFill>
            <a:schemeClr val="accent2">
              <a:lumMod val="20000"/>
              <a:lumOff val="80000"/>
            </a:schemeClr>
          </a:solidFill>
          <a:effectLst>
            <a:glow rad="101600">
              <a:schemeClr val="accent2">
                <a:satMod val="175000"/>
                <a:alpha val="40000"/>
              </a:schemeClr>
            </a:glow>
          </a:effectLst>
        </p:grpSpPr>
        <p:sp>
          <p:nvSpPr>
            <p:cNvPr id="36" name="Oval 35">
              <a:extLst>
                <a:ext uri="{FF2B5EF4-FFF2-40B4-BE49-F238E27FC236}">
                  <a16:creationId xmlns:a16="http://schemas.microsoft.com/office/drawing/2014/main" id="{B32206BE-B4DF-44C6-9846-E14529903A1B}"/>
                </a:ext>
              </a:extLst>
            </p:cNvPr>
            <p:cNvSpPr/>
            <p:nvPr/>
          </p:nvSpPr>
          <p:spPr>
            <a:xfrm>
              <a:off x="5221977" y="1809813"/>
              <a:ext cx="1290632" cy="129063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Oval 4">
              <a:extLst>
                <a:ext uri="{FF2B5EF4-FFF2-40B4-BE49-F238E27FC236}">
                  <a16:creationId xmlns:a16="http://schemas.microsoft.com/office/drawing/2014/main" id="{9E6687EB-1C99-45EE-9B52-78A89FBE722A}"/>
                </a:ext>
              </a:extLst>
            </p:cNvPr>
            <p:cNvSpPr txBox="1"/>
            <p:nvPr/>
          </p:nvSpPr>
          <p:spPr>
            <a:xfrm>
              <a:off x="5410986" y="1998822"/>
              <a:ext cx="912614" cy="9126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488950">
                <a:lnSpc>
                  <a:spcPct val="90000"/>
                </a:lnSpc>
                <a:spcBef>
                  <a:spcPct val="0"/>
                </a:spcBef>
                <a:spcAft>
                  <a:spcPct val="35000"/>
                </a:spcAft>
              </a:pPr>
              <a:r>
                <a:rPr lang="nl-BE" sz="1400" b="1" dirty="0">
                  <a:solidFill>
                    <a:schemeClr val="bg1"/>
                  </a:solidFill>
                </a:rPr>
                <a:t>Benelux Q1 </a:t>
              </a:r>
              <a:r>
                <a:rPr lang="nl-BE" sz="1400" b="1" dirty="0" err="1">
                  <a:solidFill>
                    <a:schemeClr val="bg1"/>
                  </a:solidFill>
                </a:rPr>
                <a:t>Résultats</a:t>
              </a:r>
              <a:r>
                <a:rPr lang="nl-BE" sz="1400" b="1" dirty="0">
                  <a:solidFill>
                    <a:schemeClr val="bg1"/>
                  </a:solidFill>
                </a:rPr>
                <a:t> financiers</a:t>
              </a:r>
              <a:br>
                <a:rPr lang="nl-BE" sz="1400" b="1" dirty="0">
                  <a:solidFill>
                    <a:schemeClr val="bg1"/>
                  </a:solidFill>
                </a:rPr>
              </a:br>
              <a:r>
                <a:rPr lang="nl-BE" sz="900" b="1" dirty="0">
                  <a:solidFill>
                    <a:schemeClr val="bg1"/>
                  </a:solidFill>
                </a:rPr>
                <a:t>(en </a:t>
              </a:r>
              <a:r>
                <a:rPr lang="nl-BE" sz="900" b="1" dirty="0" err="1">
                  <a:solidFill>
                    <a:schemeClr val="bg1"/>
                  </a:solidFill>
                </a:rPr>
                <a:t>euros</a:t>
              </a:r>
              <a:r>
                <a:rPr lang="nl-BE" sz="800" b="1" dirty="0">
                  <a:solidFill>
                    <a:schemeClr val="bg1"/>
                  </a:solidFill>
                </a:rPr>
                <a:t>)</a:t>
              </a:r>
            </a:p>
          </p:txBody>
        </p:sp>
      </p:grpSp>
      <p:grpSp>
        <p:nvGrpSpPr>
          <p:cNvPr id="12" name="Group 11">
            <a:extLst>
              <a:ext uri="{FF2B5EF4-FFF2-40B4-BE49-F238E27FC236}">
                <a16:creationId xmlns:a16="http://schemas.microsoft.com/office/drawing/2014/main" id="{21F87381-57FF-45E7-AAEA-D6F0A27E76C4}"/>
              </a:ext>
            </a:extLst>
          </p:cNvPr>
          <p:cNvGrpSpPr/>
          <p:nvPr>
            <p:custDataLst>
              <p:tags r:id="rId5"/>
            </p:custDataLst>
          </p:nvPr>
        </p:nvGrpSpPr>
        <p:grpSpPr>
          <a:xfrm>
            <a:off x="5429415" y="1813413"/>
            <a:ext cx="1567886" cy="1440776"/>
            <a:chOff x="5221977" y="3364"/>
            <a:chExt cx="1290632" cy="1290632"/>
          </a:xfrm>
          <a:solidFill>
            <a:schemeClr val="accent1">
              <a:lumMod val="20000"/>
              <a:lumOff val="80000"/>
            </a:schemeClr>
          </a:solidFill>
          <a:effectLst>
            <a:outerShdw blurRad="50800" dist="38100" dir="5400000" algn="t" rotWithShape="0">
              <a:prstClr val="black">
                <a:alpha val="40000"/>
              </a:prstClr>
            </a:outerShdw>
          </a:effectLst>
        </p:grpSpPr>
        <p:sp>
          <p:nvSpPr>
            <p:cNvPr id="32" name="Oval 31">
              <a:extLst>
                <a:ext uri="{FF2B5EF4-FFF2-40B4-BE49-F238E27FC236}">
                  <a16:creationId xmlns:a16="http://schemas.microsoft.com/office/drawing/2014/main" id="{E601F7D2-2D5B-479C-B63A-44C7A34F8BA3}"/>
                </a:ext>
              </a:extLst>
            </p:cNvPr>
            <p:cNvSpPr/>
            <p:nvPr/>
          </p:nvSpPr>
          <p:spPr>
            <a:xfrm>
              <a:off x="5221977" y="3364"/>
              <a:ext cx="1290632" cy="129063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Oval 8">
              <a:extLst>
                <a:ext uri="{FF2B5EF4-FFF2-40B4-BE49-F238E27FC236}">
                  <a16:creationId xmlns:a16="http://schemas.microsoft.com/office/drawing/2014/main" id="{EF86F705-47AC-4A2F-87FA-5A479C9A4B92}"/>
                </a:ext>
              </a:extLst>
            </p:cNvPr>
            <p:cNvSpPr txBox="1"/>
            <p:nvPr/>
          </p:nvSpPr>
          <p:spPr>
            <a:xfrm>
              <a:off x="5410986" y="192373"/>
              <a:ext cx="912614" cy="9126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nl-BE" sz="1400" b="1" dirty="0">
                  <a:solidFill>
                    <a:schemeClr val="bg1"/>
                  </a:solidFill>
                </a:rPr>
                <a:t>Primes </a:t>
              </a:r>
              <a:r>
                <a:rPr lang="nl-BE" sz="1400" b="1" dirty="0" err="1">
                  <a:solidFill>
                    <a:schemeClr val="bg1"/>
                  </a:solidFill>
                </a:rPr>
                <a:t>encaissées</a:t>
              </a:r>
              <a:endParaRPr lang="nl-BE" sz="1400" b="1" dirty="0">
                <a:solidFill>
                  <a:schemeClr val="bg1"/>
                </a:solidFill>
              </a:endParaRPr>
            </a:p>
            <a:p>
              <a:pPr algn="ctr" defTabSz="488950">
                <a:lnSpc>
                  <a:spcPct val="90000"/>
                </a:lnSpc>
                <a:spcBef>
                  <a:spcPct val="0"/>
                </a:spcBef>
                <a:spcAft>
                  <a:spcPct val="35000"/>
                </a:spcAft>
              </a:pPr>
              <a:r>
                <a:rPr lang="nl-BE" sz="1400" b="1" dirty="0">
                  <a:solidFill>
                    <a:schemeClr val="bg1"/>
                  </a:solidFill>
                </a:rPr>
                <a:t> 1.075 </a:t>
              </a:r>
              <a:r>
                <a:rPr lang="nl-BE" sz="1400" b="1" dirty="0" err="1">
                  <a:solidFill>
                    <a:schemeClr val="bg1"/>
                  </a:solidFill>
                </a:rPr>
                <a:t>millions</a:t>
              </a:r>
              <a:r>
                <a:rPr lang="nl-BE" sz="1400" b="1" dirty="0">
                  <a:solidFill>
                    <a:schemeClr val="bg1"/>
                  </a:solidFill>
                </a:rPr>
                <a:t> </a:t>
              </a:r>
              <a:r>
                <a:rPr lang="nl-BE" sz="1400" b="1" dirty="0" err="1">
                  <a:solidFill>
                    <a:schemeClr val="bg1"/>
                  </a:solidFill>
                </a:rPr>
                <a:t>d’euros</a:t>
              </a:r>
              <a:endParaRPr lang="nl-BE" sz="1400" b="1" dirty="0">
                <a:solidFill>
                  <a:schemeClr val="bg1"/>
                </a:solidFill>
              </a:endParaRPr>
            </a:p>
          </p:txBody>
        </p:sp>
      </p:grpSp>
      <p:grpSp>
        <p:nvGrpSpPr>
          <p:cNvPr id="15" name="Group 14">
            <a:extLst>
              <a:ext uri="{FF2B5EF4-FFF2-40B4-BE49-F238E27FC236}">
                <a16:creationId xmlns:a16="http://schemas.microsoft.com/office/drawing/2014/main" id="{C43E5260-DFBC-4BA8-92E9-C7308FA843E5}"/>
              </a:ext>
            </a:extLst>
          </p:cNvPr>
          <p:cNvGrpSpPr/>
          <p:nvPr>
            <p:custDataLst>
              <p:tags r:id="rId6"/>
            </p:custDataLst>
          </p:nvPr>
        </p:nvGrpSpPr>
        <p:grpSpPr>
          <a:xfrm>
            <a:off x="7278400" y="2911805"/>
            <a:ext cx="1567889" cy="1392744"/>
            <a:chOff x="7028426" y="1809813"/>
            <a:chExt cx="1290632" cy="1290632"/>
          </a:xfrm>
          <a:solidFill>
            <a:schemeClr val="accent2">
              <a:lumMod val="60000"/>
              <a:lumOff val="40000"/>
            </a:schemeClr>
          </a:solidFill>
          <a:effectLst>
            <a:outerShdw blurRad="50800" dist="38100" dir="8100000" algn="tr" rotWithShape="0">
              <a:prstClr val="black">
                <a:alpha val="40000"/>
              </a:prstClr>
            </a:outerShdw>
          </a:effectLst>
        </p:grpSpPr>
        <p:sp>
          <p:nvSpPr>
            <p:cNvPr id="28" name="Oval 27">
              <a:extLst>
                <a:ext uri="{FF2B5EF4-FFF2-40B4-BE49-F238E27FC236}">
                  <a16:creationId xmlns:a16="http://schemas.microsoft.com/office/drawing/2014/main" id="{CA7912A0-885D-4679-B850-5E1D9D668F23}"/>
                </a:ext>
              </a:extLst>
            </p:cNvPr>
            <p:cNvSpPr/>
            <p:nvPr/>
          </p:nvSpPr>
          <p:spPr>
            <a:xfrm>
              <a:off x="7028426" y="1809813"/>
              <a:ext cx="1290632" cy="129063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Oval 12">
              <a:extLst>
                <a:ext uri="{FF2B5EF4-FFF2-40B4-BE49-F238E27FC236}">
                  <a16:creationId xmlns:a16="http://schemas.microsoft.com/office/drawing/2014/main" id="{FC3F6B0D-E106-4783-B711-D461C3430481}"/>
                </a:ext>
              </a:extLst>
            </p:cNvPr>
            <p:cNvSpPr txBox="1"/>
            <p:nvPr/>
          </p:nvSpPr>
          <p:spPr>
            <a:xfrm>
              <a:off x="7173674" y="2102946"/>
              <a:ext cx="978347" cy="7183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indent="0" algn="ctr" defTabSz="488950">
                <a:lnSpc>
                  <a:spcPct val="90000"/>
                </a:lnSpc>
                <a:spcBef>
                  <a:spcPct val="0"/>
                </a:spcBef>
                <a:spcAft>
                  <a:spcPct val="35000"/>
                </a:spcAft>
                <a:buNone/>
              </a:pPr>
              <a:r>
                <a:rPr lang="nl-BE" sz="1400" b="1" dirty="0">
                  <a:solidFill>
                    <a:schemeClr val="bg1"/>
                  </a:solidFill>
                </a:rPr>
                <a:t>Bénéfice </a:t>
              </a:r>
              <a:br>
                <a:rPr lang="nl-BE" sz="1400" b="1" dirty="0">
                  <a:solidFill>
                    <a:schemeClr val="bg1"/>
                  </a:solidFill>
                </a:rPr>
              </a:br>
              <a:r>
                <a:rPr lang="nl-BE" sz="1400" b="1" dirty="0">
                  <a:solidFill>
                    <a:schemeClr val="bg1"/>
                  </a:solidFill>
                </a:rPr>
                <a:t>net</a:t>
              </a:r>
              <a:br>
                <a:rPr lang="nl-BE" sz="1400" b="1" dirty="0">
                  <a:solidFill>
                    <a:schemeClr val="bg1"/>
                  </a:solidFill>
                </a:rPr>
              </a:br>
              <a:r>
                <a:rPr lang="nl-BE" sz="1400" b="1" dirty="0">
                  <a:solidFill>
                    <a:schemeClr val="bg1"/>
                  </a:solidFill>
                </a:rPr>
                <a:t>80,7 </a:t>
              </a:r>
              <a:r>
                <a:rPr lang="nl-BE" sz="1400" b="1" dirty="0" err="1">
                  <a:solidFill>
                    <a:schemeClr val="bg1"/>
                  </a:solidFill>
                </a:rPr>
                <a:t>millions</a:t>
              </a:r>
              <a:r>
                <a:rPr lang="nl-BE" sz="1400" b="1" dirty="0">
                  <a:solidFill>
                    <a:schemeClr val="bg1"/>
                  </a:solidFill>
                </a:rPr>
                <a:t> </a:t>
              </a:r>
              <a:r>
                <a:rPr lang="nl-BE" sz="1400" b="1" dirty="0" err="1">
                  <a:solidFill>
                    <a:schemeClr val="bg1"/>
                  </a:solidFill>
                </a:rPr>
                <a:t>d’euros</a:t>
              </a:r>
              <a:endParaRPr lang="nl-BE" sz="1400" b="1" dirty="0">
                <a:solidFill>
                  <a:schemeClr val="bg1"/>
                </a:solidFill>
              </a:endParaRPr>
            </a:p>
          </p:txBody>
        </p:sp>
      </p:grpSp>
      <p:grpSp>
        <p:nvGrpSpPr>
          <p:cNvPr id="17" name="Group 16">
            <a:extLst>
              <a:ext uri="{FF2B5EF4-FFF2-40B4-BE49-F238E27FC236}">
                <a16:creationId xmlns:a16="http://schemas.microsoft.com/office/drawing/2014/main" id="{A2DA0876-9A32-4557-A8A4-198DBD1A3919}"/>
              </a:ext>
            </a:extLst>
          </p:cNvPr>
          <p:cNvGrpSpPr/>
          <p:nvPr>
            <p:custDataLst>
              <p:tags r:id="rId7"/>
            </p:custDataLst>
          </p:nvPr>
        </p:nvGrpSpPr>
        <p:grpSpPr>
          <a:xfrm>
            <a:off x="4112409" y="5111822"/>
            <a:ext cx="1567886" cy="1440776"/>
            <a:chOff x="5221977" y="3616262"/>
            <a:chExt cx="1290632" cy="1290632"/>
          </a:xfrm>
          <a:effectLst>
            <a:outerShdw blurRad="50800" dist="38100" dir="8100000" algn="tr" rotWithShape="0">
              <a:prstClr val="black">
                <a:alpha val="40000"/>
              </a:prstClr>
            </a:outerShdw>
          </a:effectLst>
        </p:grpSpPr>
        <p:sp>
          <p:nvSpPr>
            <p:cNvPr id="24" name="Oval 23">
              <a:extLst>
                <a:ext uri="{FF2B5EF4-FFF2-40B4-BE49-F238E27FC236}">
                  <a16:creationId xmlns:a16="http://schemas.microsoft.com/office/drawing/2014/main" id="{6D7456F8-C859-4CCF-8D30-8F625423D9D4}"/>
                </a:ext>
              </a:extLst>
            </p:cNvPr>
            <p:cNvSpPr/>
            <p:nvPr/>
          </p:nvSpPr>
          <p:spPr>
            <a:xfrm>
              <a:off x="5221977" y="3616262"/>
              <a:ext cx="1290632" cy="1290632"/>
            </a:xfrm>
            <a:prstGeom prst="ellipse">
              <a:avLst/>
            </a:prstGeom>
            <a:solidFill>
              <a:srgbClr val="13A0D3">
                <a:alpha val="5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BE" dirty="0"/>
            </a:p>
          </p:txBody>
        </p:sp>
        <p:sp>
          <p:nvSpPr>
            <p:cNvPr id="25" name="Oval 16">
              <a:extLst>
                <a:ext uri="{FF2B5EF4-FFF2-40B4-BE49-F238E27FC236}">
                  <a16:creationId xmlns:a16="http://schemas.microsoft.com/office/drawing/2014/main" id="{2025DD09-AB17-44A0-B1CE-B5E12D5E6CB7}"/>
                </a:ext>
              </a:extLst>
            </p:cNvPr>
            <p:cNvSpPr txBox="1"/>
            <p:nvPr/>
          </p:nvSpPr>
          <p:spPr>
            <a:xfrm>
              <a:off x="5352168" y="3818778"/>
              <a:ext cx="1002498" cy="943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nl-BE" sz="1400" b="1" dirty="0">
                  <a:solidFill>
                    <a:schemeClr val="bg1"/>
                  </a:solidFill>
                </a:rPr>
                <a:t>Ratio combiné</a:t>
              </a:r>
            </a:p>
            <a:p>
              <a:pPr algn="ctr" defTabSz="488950">
                <a:lnSpc>
                  <a:spcPct val="90000"/>
                </a:lnSpc>
                <a:spcBef>
                  <a:spcPct val="0"/>
                </a:spcBef>
                <a:spcAft>
                  <a:spcPct val="35000"/>
                </a:spcAft>
              </a:pPr>
              <a:r>
                <a:rPr lang="nl-BE" sz="1400" b="1" dirty="0">
                  <a:solidFill>
                    <a:schemeClr val="bg1"/>
                  </a:solidFill>
                </a:rPr>
                <a:t>87,6%</a:t>
              </a:r>
            </a:p>
          </p:txBody>
        </p:sp>
      </p:grpSp>
      <p:grpSp>
        <p:nvGrpSpPr>
          <p:cNvPr id="19" name="Group 18">
            <a:extLst>
              <a:ext uri="{FF2B5EF4-FFF2-40B4-BE49-F238E27FC236}">
                <a16:creationId xmlns:a16="http://schemas.microsoft.com/office/drawing/2014/main" id="{2FB630E0-2D54-4470-B6D1-1BD712EFF8B7}"/>
              </a:ext>
            </a:extLst>
          </p:cNvPr>
          <p:cNvGrpSpPr/>
          <p:nvPr>
            <p:custDataLst>
              <p:tags r:id="rId8"/>
            </p:custDataLst>
          </p:nvPr>
        </p:nvGrpSpPr>
        <p:grpSpPr>
          <a:xfrm>
            <a:off x="3622968" y="2868394"/>
            <a:ext cx="1567887" cy="1440776"/>
            <a:chOff x="3415528" y="1809813"/>
            <a:chExt cx="1290632" cy="1290632"/>
          </a:xfrm>
          <a:solidFill>
            <a:srgbClr val="13A0D3"/>
          </a:solidFill>
          <a:effectLst>
            <a:outerShdw blurRad="50800" dist="38100" dir="8100000" algn="tr" rotWithShape="0">
              <a:prstClr val="black">
                <a:alpha val="40000"/>
              </a:prstClr>
            </a:outerShdw>
          </a:effectLst>
        </p:grpSpPr>
        <p:sp>
          <p:nvSpPr>
            <p:cNvPr id="20" name="Oval 19">
              <a:extLst>
                <a:ext uri="{FF2B5EF4-FFF2-40B4-BE49-F238E27FC236}">
                  <a16:creationId xmlns:a16="http://schemas.microsoft.com/office/drawing/2014/main" id="{6EC3C345-BF6C-437A-8E95-B716EC8F0C2A}"/>
                </a:ext>
              </a:extLst>
            </p:cNvPr>
            <p:cNvSpPr/>
            <p:nvPr/>
          </p:nvSpPr>
          <p:spPr>
            <a:xfrm>
              <a:off x="3415528" y="1809813"/>
              <a:ext cx="1290632" cy="129063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Oval 20">
              <a:extLst>
                <a:ext uri="{FF2B5EF4-FFF2-40B4-BE49-F238E27FC236}">
                  <a16:creationId xmlns:a16="http://schemas.microsoft.com/office/drawing/2014/main" id="{996CDA24-7DB0-44AB-9AB7-47EAA2A6212A}"/>
                </a:ext>
              </a:extLst>
            </p:cNvPr>
            <p:cNvSpPr txBox="1"/>
            <p:nvPr/>
          </p:nvSpPr>
          <p:spPr>
            <a:xfrm>
              <a:off x="3595784" y="2055862"/>
              <a:ext cx="932888" cy="8482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indent="0" algn="ctr" defTabSz="488950">
                <a:lnSpc>
                  <a:spcPct val="90000"/>
                </a:lnSpc>
                <a:spcBef>
                  <a:spcPct val="0"/>
                </a:spcBef>
                <a:spcAft>
                  <a:spcPct val="35000"/>
                </a:spcAft>
                <a:buNone/>
              </a:pPr>
              <a:r>
                <a:rPr lang="nl-BE" sz="1400" b="1" dirty="0" err="1">
                  <a:solidFill>
                    <a:schemeClr val="bg1"/>
                  </a:solidFill>
                </a:rPr>
                <a:t>Résultat</a:t>
              </a:r>
              <a:r>
                <a:rPr lang="nl-BE" sz="1400" b="1" dirty="0">
                  <a:solidFill>
                    <a:schemeClr val="bg1"/>
                  </a:solidFill>
                </a:rPr>
                <a:t> opérationnel87,7 </a:t>
              </a:r>
              <a:r>
                <a:rPr lang="nl-BE" sz="1400" b="1" dirty="0" err="1">
                  <a:solidFill>
                    <a:schemeClr val="bg1"/>
                  </a:solidFill>
                </a:rPr>
                <a:t>millions</a:t>
              </a:r>
              <a:r>
                <a:rPr lang="nl-BE" sz="1400" b="1" dirty="0">
                  <a:solidFill>
                    <a:schemeClr val="bg1"/>
                  </a:solidFill>
                </a:rPr>
                <a:t> </a:t>
              </a:r>
              <a:r>
                <a:rPr lang="nl-BE" sz="1400" b="1" dirty="0" err="1">
                  <a:solidFill>
                    <a:schemeClr val="bg1"/>
                  </a:solidFill>
                </a:rPr>
                <a:t>d’euros</a:t>
              </a:r>
              <a:endParaRPr lang="nl-BE" sz="1400" b="1" dirty="0">
                <a:solidFill>
                  <a:schemeClr val="bg1"/>
                </a:solidFill>
              </a:endParaRPr>
            </a:p>
          </p:txBody>
        </p:sp>
      </p:grpSp>
      <p:grpSp>
        <p:nvGrpSpPr>
          <p:cNvPr id="38" name="Group 37">
            <a:extLst>
              <a:ext uri="{FF2B5EF4-FFF2-40B4-BE49-F238E27FC236}">
                <a16:creationId xmlns:a16="http://schemas.microsoft.com/office/drawing/2014/main" id="{7FF3CC34-5186-4FD9-8AFC-0965BC15E835}"/>
              </a:ext>
            </a:extLst>
          </p:cNvPr>
          <p:cNvGrpSpPr/>
          <p:nvPr>
            <p:custDataLst>
              <p:tags r:id="rId9"/>
            </p:custDataLst>
          </p:nvPr>
        </p:nvGrpSpPr>
        <p:grpSpPr>
          <a:xfrm>
            <a:off x="6833541" y="5106465"/>
            <a:ext cx="1567886" cy="1440776"/>
            <a:chOff x="7028426" y="1809813"/>
            <a:chExt cx="1290632" cy="1290632"/>
          </a:xfrm>
          <a:solidFill>
            <a:srgbClr val="0070C0"/>
          </a:solidFill>
        </p:grpSpPr>
        <p:sp>
          <p:nvSpPr>
            <p:cNvPr id="39" name="Oval 38">
              <a:extLst>
                <a:ext uri="{FF2B5EF4-FFF2-40B4-BE49-F238E27FC236}">
                  <a16:creationId xmlns:a16="http://schemas.microsoft.com/office/drawing/2014/main" id="{849A0575-7A4C-4DD5-B6F3-75331ACCFA66}"/>
                </a:ext>
              </a:extLst>
            </p:cNvPr>
            <p:cNvSpPr/>
            <p:nvPr/>
          </p:nvSpPr>
          <p:spPr>
            <a:xfrm>
              <a:off x="7028426" y="1809813"/>
              <a:ext cx="1290632" cy="1290632"/>
            </a:xfrm>
            <a:prstGeom prst="ellipse">
              <a:avLst/>
            </a:prstGeom>
            <a:grpFill/>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Oval 12">
              <a:extLst>
                <a:ext uri="{FF2B5EF4-FFF2-40B4-BE49-F238E27FC236}">
                  <a16:creationId xmlns:a16="http://schemas.microsoft.com/office/drawing/2014/main" id="{ECD41D9B-3E6A-4824-A683-EC03EC1FE48B}"/>
                </a:ext>
              </a:extLst>
            </p:cNvPr>
            <p:cNvSpPr txBox="1"/>
            <p:nvPr/>
          </p:nvSpPr>
          <p:spPr>
            <a:xfrm>
              <a:off x="7191174" y="2111623"/>
              <a:ext cx="925067" cy="7482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BE" sz="1400" b="1" kern="1200" dirty="0">
                  <a:solidFill>
                    <a:schemeClr val="bg1"/>
                  </a:solidFill>
                </a:rPr>
                <a:t>New </a:t>
              </a:r>
            </a:p>
            <a:p>
              <a:pPr marL="0" lvl="0" indent="0" algn="ctr" defTabSz="488950">
                <a:lnSpc>
                  <a:spcPct val="90000"/>
                </a:lnSpc>
                <a:spcBef>
                  <a:spcPct val="0"/>
                </a:spcBef>
                <a:spcAft>
                  <a:spcPct val="35000"/>
                </a:spcAft>
                <a:buNone/>
              </a:pPr>
              <a:r>
                <a:rPr lang="nl-BE" sz="1400" b="1" kern="1200" dirty="0">
                  <a:solidFill>
                    <a:schemeClr val="bg1"/>
                  </a:solidFill>
                </a:rPr>
                <a:t>Business </a:t>
              </a:r>
              <a:r>
                <a:rPr lang="nl-BE" sz="1400" b="1" kern="1200" dirty="0" err="1">
                  <a:solidFill>
                    <a:schemeClr val="bg1"/>
                  </a:solidFill>
                </a:rPr>
                <a:t>Margin</a:t>
              </a:r>
              <a:endParaRPr lang="nl-BE" sz="1400" b="1" kern="1200" dirty="0">
                <a:solidFill>
                  <a:schemeClr val="bg1"/>
                </a:solidFill>
              </a:endParaRPr>
            </a:p>
            <a:p>
              <a:pPr marL="0" lvl="0" indent="0" algn="ctr" defTabSz="488950">
                <a:lnSpc>
                  <a:spcPct val="90000"/>
                </a:lnSpc>
                <a:spcBef>
                  <a:spcPct val="0"/>
                </a:spcBef>
                <a:spcAft>
                  <a:spcPct val="35000"/>
                </a:spcAft>
                <a:buNone/>
              </a:pPr>
              <a:r>
                <a:rPr lang="nl-BE" sz="1400" b="1" dirty="0">
                  <a:solidFill>
                    <a:schemeClr val="bg1"/>
                  </a:solidFill>
                </a:rPr>
                <a:t>2,8%</a:t>
              </a:r>
              <a:endParaRPr lang="nl-BE" sz="1400" b="1" kern="1200" dirty="0">
                <a:solidFill>
                  <a:schemeClr val="bg1"/>
                </a:solidFill>
              </a:endParaRPr>
            </a:p>
            <a:p>
              <a:pPr marL="0" lvl="0" indent="0" algn="ctr" defTabSz="488950">
                <a:lnSpc>
                  <a:spcPct val="90000"/>
                </a:lnSpc>
                <a:spcBef>
                  <a:spcPct val="0"/>
                </a:spcBef>
                <a:spcAft>
                  <a:spcPct val="35000"/>
                </a:spcAft>
                <a:buNone/>
              </a:pPr>
              <a:endParaRPr lang="nl-BE" sz="1100" kern="1200" dirty="0">
                <a:solidFill>
                  <a:schemeClr val="bg1"/>
                </a:solidFill>
              </a:endParaRPr>
            </a:p>
          </p:txBody>
        </p:sp>
      </p:grpSp>
      <p:sp>
        <p:nvSpPr>
          <p:cNvPr id="41" name="TextBox 40">
            <a:extLst>
              <a:ext uri="{FF2B5EF4-FFF2-40B4-BE49-F238E27FC236}">
                <a16:creationId xmlns:a16="http://schemas.microsoft.com/office/drawing/2014/main" id="{47A415C5-4D04-4E5B-8C12-F02171A15033}"/>
              </a:ext>
            </a:extLst>
          </p:cNvPr>
          <p:cNvSpPr txBox="1"/>
          <p:nvPr>
            <p:custDataLst>
              <p:tags r:id="rId10"/>
            </p:custDataLst>
          </p:nvPr>
        </p:nvSpPr>
        <p:spPr>
          <a:xfrm>
            <a:off x="418107" y="907575"/>
            <a:ext cx="8956489" cy="707886"/>
          </a:xfrm>
          <a:prstGeom prst="rect">
            <a:avLst/>
          </a:prstGeom>
          <a:noFill/>
        </p:spPr>
        <p:txBody>
          <a:bodyPr wrap="square">
            <a:spAutoFit/>
          </a:bodyPr>
          <a:lstStyle/>
          <a:p>
            <a:pPr>
              <a:spcAft>
                <a:spcPts val="800"/>
              </a:spcAft>
            </a:pPr>
            <a:r>
              <a:rPr lang="nl-BE" sz="2000" b="1" dirty="0">
                <a:solidFill>
                  <a:srgbClr val="13A0D3"/>
                </a:solidFill>
                <a:latin typeface="+mj-lt"/>
                <a:cs typeface="Kokila" panose="01010601010101010101" pitchFamily="2"/>
              </a:rPr>
              <a:t>Solide </a:t>
            </a:r>
            <a:r>
              <a:rPr lang="nl-BE" sz="2000" b="1" dirty="0" err="1">
                <a:solidFill>
                  <a:srgbClr val="13A0D3"/>
                </a:solidFill>
                <a:latin typeface="+mj-lt"/>
                <a:cs typeface="Kokila" panose="01010601010101010101" pitchFamily="2"/>
              </a:rPr>
              <a:t>résultat</a:t>
            </a:r>
            <a:r>
              <a:rPr lang="nl-BE" sz="2000" b="1" dirty="0">
                <a:solidFill>
                  <a:srgbClr val="13A0D3"/>
                </a:solidFill>
                <a:latin typeface="+mj-lt"/>
                <a:cs typeface="Kokila" panose="01010601010101010101" pitchFamily="2"/>
              </a:rPr>
              <a:t> </a:t>
            </a:r>
            <a:r>
              <a:rPr lang="nl-BE" sz="2000" b="1" dirty="0" err="1">
                <a:solidFill>
                  <a:srgbClr val="13A0D3"/>
                </a:solidFill>
                <a:latin typeface="+mj-lt"/>
                <a:cs typeface="Kokila" panose="01010601010101010101" pitchFamily="2"/>
              </a:rPr>
              <a:t>opérationnel</a:t>
            </a:r>
            <a:r>
              <a:rPr lang="nl-BE" sz="2000" b="1" dirty="0">
                <a:solidFill>
                  <a:srgbClr val="13A0D3"/>
                </a:solidFill>
                <a:latin typeface="+mj-lt"/>
                <a:cs typeface="Kokila" panose="01010601010101010101" pitchFamily="2"/>
              </a:rPr>
              <a:t> Allianz Benelux </a:t>
            </a:r>
            <a:br>
              <a:rPr lang="nl-BE" sz="2000" b="1" dirty="0">
                <a:solidFill>
                  <a:srgbClr val="13A0D3"/>
                </a:solidFill>
                <a:latin typeface="+mj-lt"/>
                <a:cs typeface="Kokila" panose="01010601010101010101" pitchFamily="2"/>
              </a:rPr>
            </a:br>
            <a:r>
              <a:rPr lang="nl-BE" sz="2000" b="1" dirty="0">
                <a:solidFill>
                  <a:srgbClr val="13A0D3"/>
                </a:solidFill>
                <a:latin typeface="+mj-lt"/>
                <a:cs typeface="Kokila" panose="01010601010101010101" pitchFamily="2"/>
              </a:rPr>
              <a:t>au premier </a:t>
            </a:r>
            <a:r>
              <a:rPr lang="nl-BE" sz="2000" b="1" dirty="0" err="1">
                <a:solidFill>
                  <a:srgbClr val="13A0D3"/>
                </a:solidFill>
                <a:latin typeface="+mj-lt"/>
                <a:cs typeface="Kokila" panose="01010601010101010101" pitchFamily="2"/>
              </a:rPr>
              <a:t>trimestre</a:t>
            </a:r>
            <a:r>
              <a:rPr lang="nl-BE" sz="2000" b="1" dirty="0">
                <a:solidFill>
                  <a:srgbClr val="13A0D3"/>
                </a:solidFill>
                <a:latin typeface="+mj-lt"/>
                <a:cs typeface="Kokila" panose="01010601010101010101" pitchFamily="2"/>
              </a:rPr>
              <a:t> 2022: 87,7 </a:t>
            </a:r>
            <a:r>
              <a:rPr lang="nl-BE" sz="2000" b="1" dirty="0" err="1">
                <a:solidFill>
                  <a:srgbClr val="13A0D3"/>
                </a:solidFill>
                <a:latin typeface="+mj-lt"/>
                <a:cs typeface="Kokila" panose="01010601010101010101" pitchFamily="2"/>
              </a:rPr>
              <a:t>millions</a:t>
            </a:r>
            <a:r>
              <a:rPr lang="nl-BE" sz="2000" b="1" dirty="0">
                <a:solidFill>
                  <a:srgbClr val="13A0D3"/>
                </a:solidFill>
                <a:latin typeface="+mj-lt"/>
                <a:cs typeface="Kokila" panose="01010601010101010101" pitchFamily="2"/>
              </a:rPr>
              <a:t> </a:t>
            </a:r>
            <a:r>
              <a:rPr lang="nl-BE" sz="2000" b="1" dirty="0" err="1">
                <a:solidFill>
                  <a:srgbClr val="13A0D3"/>
                </a:solidFill>
                <a:latin typeface="+mj-lt"/>
                <a:cs typeface="Kokila" panose="01010601010101010101" pitchFamily="2"/>
              </a:rPr>
              <a:t>d’euros</a:t>
            </a:r>
            <a:endParaRPr lang="nl-BE" sz="2000" b="1" dirty="0">
              <a:solidFill>
                <a:srgbClr val="13A0D3"/>
              </a:solidFill>
              <a:latin typeface="+mj-lt"/>
              <a:cs typeface="Kokila" panose="01010601010101010101" pitchFamily="2"/>
            </a:endParaRPr>
          </a:p>
        </p:txBody>
      </p:sp>
      <p:sp>
        <p:nvSpPr>
          <p:cNvPr id="5" name="Arrow: Down 4">
            <a:extLst>
              <a:ext uri="{FF2B5EF4-FFF2-40B4-BE49-F238E27FC236}">
                <a16:creationId xmlns:a16="http://schemas.microsoft.com/office/drawing/2014/main" id="{CEBBAC3C-19E9-45C5-9F59-CDCA14D21CCA}"/>
              </a:ext>
            </a:extLst>
          </p:cNvPr>
          <p:cNvSpPr/>
          <p:nvPr>
            <p:custDataLst>
              <p:tags r:id="rId11"/>
            </p:custDataLst>
          </p:nvPr>
        </p:nvSpPr>
        <p:spPr>
          <a:xfrm rot="18758830">
            <a:off x="6768851" y="4854965"/>
            <a:ext cx="425303" cy="444466"/>
          </a:xfrm>
          <a:prstGeom prst="downArrow">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Arrow: Down 41">
            <a:extLst>
              <a:ext uri="{FF2B5EF4-FFF2-40B4-BE49-F238E27FC236}">
                <a16:creationId xmlns:a16="http://schemas.microsoft.com/office/drawing/2014/main" id="{18F18EEC-F5FA-4609-898E-B19E2CA6FC0C}"/>
              </a:ext>
            </a:extLst>
          </p:cNvPr>
          <p:cNvSpPr/>
          <p:nvPr>
            <p:custDataLst>
              <p:tags r:id="rId12"/>
            </p:custDataLst>
          </p:nvPr>
        </p:nvSpPr>
        <p:spPr>
          <a:xfrm rot="14487227">
            <a:off x="6952627" y="3824353"/>
            <a:ext cx="425303" cy="444466"/>
          </a:xfrm>
          <a:prstGeom prst="downArrow">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3" name="Arrow: Down 42">
            <a:extLst>
              <a:ext uri="{FF2B5EF4-FFF2-40B4-BE49-F238E27FC236}">
                <a16:creationId xmlns:a16="http://schemas.microsoft.com/office/drawing/2014/main" id="{481061B6-FF7C-45C4-AE27-C5798F9CE46B}"/>
              </a:ext>
            </a:extLst>
          </p:cNvPr>
          <p:cNvSpPr/>
          <p:nvPr>
            <p:custDataLst>
              <p:tags r:id="rId13"/>
            </p:custDataLst>
          </p:nvPr>
        </p:nvSpPr>
        <p:spPr>
          <a:xfrm rot="10800000">
            <a:off x="6000388" y="3272328"/>
            <a:ext cx="425303" cy="444466"/>
          </a:xfrm>
          <a:prstGeom prst="downArrow">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Arrow: Down 43">
            <a:extLst>
              <a:ext uri="{FF2B5EF4-FFF2-40B4-BE49-F238E27FC236}">
                <a16:creationId xmlns:a16="http://schemas.microsoft.com/office/drawing/2014/main" id="{F497B218-2C1D-44D4-B661-E01AA03DFFB6}"/>
              </a:ext>
            </a:extLst>
          </p:cNvPr>
          <p:cNvSpPr/>
          <p:nvPr>
            <p:custDataLst>
              <p:tags r:id="rId14"/>
            </p:custDataLst>
          </p:nvPr>
        </p:nvSpPr>
        <p:spPr>
          <a:xfrm rot="7375839">
            <a:off x="5160088" y="3714793"/>
            <a:ext cx="425303" cy="444466"/>
          </a:xfrm>
          <a:prstGeom prst="downArrow">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Arrow: Down 44">
            <a:extLst>
              <a:ext uri="{FF2B5EF4-FFF2-40B4-BE49-F238E27FC236}">
                <a16:creationId xmlns:a16="http://schemas.microsoft.com/office/drawing/2014/main" id="{91EB572E-3215-485E-8014-D2DD66666A7F}"/>
              </a:ext>
            </a:extLst>
          </p:cNvPr>
          <p:cNvSpPr/>
          <p:nvPr>
            <p:custDataLst>
              <p:tags r:id="rId15"/>
            </p:custDataLst>
          </p:nvPr>
        </p:nvSpPr>
        <p:spPr>
          <a:xfrm rot="2511700">
            <a:off x="5320533" y="4907865"/>
            <a:ext cx="425303" cy="444466"/>
          </a:xfrm>
          <a:prstGeom prst="downArrow">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 name="Group 6">
            <a:extLst>
              <a:ext uri="{FF2B5EF4-FFF2-40B4-BE49-F238E27FC236}">
                <a16:creationId xmlns:a16="http://schemas.microsoft.com/office/drawing/2014/main" id="{2E497A59-5EFA-4389-B0F2-D286D28052CF}"/>
              </a:ext>
            </a:extLst>
          </p:cNvPr>
          <p:cNvGrpSpPr/>
          <p:nvPr>
            <p:custDataLst>
              <p:tags r:id="rId16"/>
            </p:custDataLst>
          </p:nvPr>
        </p:nvGrpSpPr>
        <p:grpSpPr>
          <a:xfrm>
            <a:off x="9764187" y="285303"/>
            <a:ext cx="602623" cy="1158949"/>
            <a:chOff x="7895405" y="1477307"/>
            <a:chExt cx="1997091" cy="4184145"/>
          </a:xfrm>
        </p:grpSpPr>
        <p:pic>
          <p:nvPicPr>
            <p:cNvPr id="46" name="Picture 45">
              <a:extLst>
                <a:ext uri="{FF2B5EF4-FFF2-40B4-BE49-F238E27FC236}">
                  <a16:creationId xmlns:a16="http://schemas.microsoft.com/office/drawing/2014/main" id="{E10ABA89-C735-4F8E-AACC-ABEA1AFEEF79}"/>
                </a:ext>
              </a:extLst>
            </p:cNvPr>
            <p:cNvPicPr>
              <a:picLocks noChangeAspect="1"/>
            </p:cNvPicPr>
            <p:nvPr/>
          </p:nvPicPr>
          <p:blipFill>
            <a:blip r:embed="rId18"/>
            <a:stretch>
              <a:fillRect/>
            </a:stretch>
          </p:blipFill>
          <p:spPr>
            <a:xfrm>
              <a:off x="7908815" y="2927994"/>
              <a:ext cx="1983681" cy="1281411"/>
            </a:xfrm>
            <a:prstGeom prst="rect">
              <a:avLst/>
            </a:prstGeom>
            <a:ln>
              <a:noFill/>
            </a:ln>
            <a:effectLst>
              <a:outerShdw blurRad="292100" dist="139700" dir="2700000" algn="tl" rotWithShape="0">
                <a:srgbClr val="333333">
                  <a:alpha val="65000"/>
                </a:srgbClr>
              </a:outerShdw>
            </a:effectLst>
          </p:spPr>
        </p:pic>
        <p:pic>
          <p:nvPicPr>
            <p:cNvPr id="47" name="Picture 46">
              <a:extLst>
                <a:ext uri="{FF2B5EF4-FFF2-40B4-BE49-F238E27FC236}">
                  <a16:creationId xmlns:a16="http://schemas.microsoft.com/office/drawing/2014/main" id="{CEC3EB85-C3F0-4539-9454-C030DD685B88}"/>
                </a:ext>
              </a:extLst>
            </p:cNvPr>
            <p:cNvPicPr>
              <a:picLocks noChangeAspect="1"/>
            </p:cNvPicPr>
            <p:nvPr/>
          </p:nvPicPr>
          <p:blipFill>
            <a:blip r:embed="rId19"/>
            <a:stretch>
              <a:fillRect/>
            </a:stretch>
          </p:blipFill>
          <p:spPr>
            <a:xfrm>
              <a:off x="7895405" y="1477307"/>
              <a:ext cx="1983681" cy="1281411"/>
            </a:xfrm>
            <a:prstGeom prst="rect">
              <a:avLst/>
            </a:prstGeom>
            <a:ln>
              <a:noFill/>
            </a:ln>
            <a:effectLst>
              <a:outerShdw blurRad="292100" dist="139700" dir="2700000" algn="tl" rotWithShape="0">
                <a:srgbClr val="333333">
                  <a:alpha val="65000"/>
                </a:srgbClr>
              </a:outerShdw>
            </a:effectLst>
          </p:spPr>
        </p:pic>
        <p:pic>
          <p:nvPicPr>
            <p:cNvPr id="48" name="Picture 47">
              <a:extLst>
                <a:ext uri="{FF2B5EF4-FFF2-40B4-BE49-F238E27FC236}">
                  <a16:creationId xmlns:a16="http://schemas.microsoft.com/office/drawing/2014/main" id="{CC98B1BD-37F6-4500-B962-48968E6D1792}"/>
                </a:ext>
              </a:extLst>
            </p:cNvPr>
            <p:cNvPicPr>
              <a:picLocks noChangeAspect="1"/>
            </p:cNvPicPr>
            <p:nvPr/>
          </p:nvPicPr>
          <p:blipFill>
            <a:blip r:embed="rId20"/>
            <a:stretch>
              <a:fillRect/>
            </a:stretch>
          </p:blipFill>
          <p:spPr>
            <a:xfrm>
              <a:off x="7908815" y="4380041"/>
              <a:ext cx="1983681" cy="128141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9336139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47C90F8-46BD-410A-9E6E-3D29C35CB32F}"/>
              </a:ext>
            </a:extLst>
          </p:cNvPr>
          <p:cNvSpPr>
            <a:spLocks noGrp="1"/>
          </p:cNvSpPr>
          <p:nvPr>
            <p:ph type="dt" sz="half" idx="18"/>
            <p:custDataLst>
              <p:tags r:id="rId1"/>
            </p:custDataLst>
          </p:nvPr>
        </p:nvSpPr>
        <p:spPr/>
        <p:txBody>
          <a:bodyPr/>
          <a:lstStyle/>
          <a:p>
            <a:pPr marL="0" marR="0" lvl="0" indent="0" algn="l" defTabSz="914309" rtl="0" eaLnBrk="1" fontAlgn="auto" latinLnBrk="0" hangingPunct="1">
              <a:lnSpc>
                <a:spcPct val="100000"/>
              </a:lnSpc>
              <a:spcBef>
                <a:spcPts val="0"/>
              </a:spcBef>
              <a:spcAft>
                <a:spcPts val="0"/>
              </a:spcAft>
              <a:buClr>
                <a:srgbClr val="003781"/>
              </a:buClr>
              <a:buSzTx/>
              <a:buFontTx/>
              <a:buNone/>
              <a:tabLst/>
              <a:defRPr/>
            </a:pPr>
            <a:fld id="{4BE8631F-4D71-4734-843D-227039A6FB02}" type="datetime5">
              <a:rPr kumimoji="0" lang="nl-NL" sz="800" b="0" i="0" u="none" strike="noStrike" kern="1200" cap="none" spc="0" normalizeH="0" baseline="0" noProof="0" smtClean="0">
                <a:ln>
                  <a:noFill/>
                </a:ln>
                <a:solidFill>
                  <a:srgbClr val="EDEDED">
                    <a:lumMod val="50000"/>
                  </a:srgbClr>
                </a:solidFill>
                <a:effectLst/>
                <a:uLnTx/>
                <a:uFillTx/>
                <a:latin typeface="Arial"/>
                <a:ea typeface="+mn-ea"/>
                <a:cs typeface="+mn-cs"/>
              </a:rPr>
              <a:pPr marL="0" marR="0" lvl="0" indent="0" algn="l" defTabSz="914309" rtl="0" eaLnBrk="1" fontAlgn="auto" latinLnBrk="0" hangingPunct="1">
                <a:lnSpc>
                  <a:spcPct val="100000"/>
                </a:lnSpc>
                <a:spcBef>
                  <a:spcPts val="0"/>
                </a:spcBef>
                <a:spcAft>
                  <a:spcPts val="0"/>
                </a:spcAft>
                <a:buClr>
                  <a:srgbClr val="003781"/>
                </a:buClr>
                <a:buSzTx/>
                <a:buFontTx/>
                <a:buNone/>
                <a:tabLst/>
                <a:defRPr/>
              </a:pPr>
              <a:t>25-mei-22</a:t>
            </a:fld>
            <a:endParaRPr kumimoji="0" lang="nl-NL" sz="800" b="0" i="0" u="none" strike="noStrike" kern="1200" cap="none" spc="0" normalizeH="0" baseline="0" noProof="0">
              <a:ln>
                <a:noFill/>
              </a:ln>
              <a:solidFill>
                <a:srgbClr val="EDEDED">
                  <a:lumMod val="50000"/>
                </a:srgbClr>
              </a:solidFill>
              <a:effectLst/>
              <a:uLnTx/>
              <a:uFillTx/>
              <a:latin typeface="Arial"/>
              <a:ea typeface="+mn-ea"/>
              <a:cs typeface="+mn-cs"/>
            </a:endParaRPr>
          </a:p>
        </p:txBody>
      </p:sp>
      <p:graphicFrame>
        <p:nvGraphicFramePr>
          <p:cNvPr id="7" name="Tabel 6">
            <a:extLst>
              <a:ext uri="{FF2B5EF4-FFF2-40B4-BE49-F238E27FC236}">
                <a16:creationId xmlns:a16="http://schemas.microsoft.com/office/drawing/2014/main" id="{E48C3554-3179-4FCB-B4DB-C8D4473D67B4}"/>
              </a:ext>
            </a:extLst>
          </p:cNvPr>
          <p:cNvGraphicFramePr>
            <a:graphicFrameLocks noGrp="1"/>
          </p:cNvGraphicFramePr>
          <p:nvPr>
            <p:custDataLst>
              <p:tags r:id="rId2"/>
            </p:custDataLst>
            <p:extLst>
              <p:ext uri="{D42A27DB-BD31-4B8C-83A1-F6EECF244321}">
                <p14:modId xmlns:p14="http://schemas.microsoft.com/office/powerpoint/2010/main" val="2942452046"/>
              </p:ext>
            </p:extLst>
          </p:nvPr>
        </p:nvGraphicFramePr>
        <p:xfrm>
          <a:off x="610603" y="1508941"/>
          <a:ext cx="10552697" cy="3487736"/>
        </p:xfrm>
        <a:graphic>
          <a:graphicData uri="http://schemas.openxmlformats.org/drawingml/2006/table">
            <a:tbl>
              <a:tblPr/>
              <a:tblGrid>
                <a:gridCol w="3287629">
                  <a:extLst>
                    <a:ext uri="{9D8B030D-6E8A-4147-A177-3AD203B41FA5}">
                      <a16:colId xmlns:a16="http://schemas.microsoft.com/office/drawing/2014/main" val="20000"/>
                    </a:ext>
                  </a:extLst>
                </a:gridCol>
                <a:gridCol w="3632534">
                  <a:extLst>
                    <a:ext uri="{9D8B030D-6E8A-4147-A177-3AD203B41FA5}">
                      <a16:colId xmlns:a16="http://schemas.microsoft.com/office/drawing/2014/main" val="20001"/>
                    </a:ext>
                  </a:extLst>
                </a:gridCol>
                <a:gridCol w="3632534">
                  <a:extLst>
                    <a:ext uri="{9D8B030D-6E8A-4147-A177-3AD203B41FA5}">
                      <a16:colId xmlns:a16="http://schemas.microsoft.com/office/drawing/2014/main" val="20002"/>
                    </a:ext>
                  </a:extLst>
                </a:gridCol>
              </a:tblGrid>
              <a:tr h="435967">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endParaRPr kumimoji="0" lang="fr-BE" sz="1800" b="0" i="0" u="none" strike="noStrike" cap="none" normalizeH="0" baseline="0" dirty="0">
                        <a:ln>
                          <a:noFill/>
                        </a:ln>
                        <a:solidFill>
                          <a:schemeClr val="bg1"/>
                        </a:solidFill>
                        <a:effectLst/>
                        <a:latin typeface="Arial" charset="0"/>
                      </a:endParaRPr>
                    </a:p>
                  </a:txBody>
                  <a:tcPr marL="72000" marR="72000" marT="72000" marB="72000" anchor="ctr"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0000"/>
                        </a:spcAft>
                        <a:buClrTx/>
                        <a:buSzTx/>
                        <a:buFontTx/>
                        <a:buNone/>
                        <a:tabLst/>
                      </a:pPr>
                      <a:r>
                        <a:rPr kumimoji="0" lang="fr-BE" sz="1400" b="1" i="0" u="none" strike="noStrike" cap="none" normalizeH="0" baseline="0" dirty="0">
                          <a:ln>
                            <a:noFill/>
                          </a:ln>
                          <a:solidFill>
                            <a:schemeClr val="accent1"/>
                          </a:solidFill>
                          <a:effectLst/>
                          <a:latin typeface="Arial" charset="0"/>
                        </a:rPr>
                        <a:t>Capitalisation boursière</a:t>
                      </a:r>
                      <a:r>
                        <a:rPr kumimoji="0" lang="fr-BE" sz="1400" b="1" i="0" u="none" strike="noStrike" cap="none" normalizeH="0" baseline="30000" dirty="0">
                          <a:ln>
                            <a:noFill/>
                          </a:ln>
                          <a:solidFill>
                            <a:schemeClr val="accent1"/>
                          </a:solidFill>
                          <a:effectLst/>
                          <a:latin typeface="Arial" charset="0"/>
                        </a:rPr>
                        <a:t>1</a:t>
                      </a:r>
                      <a:endParaRPr kumimoji="0" lang="fr-BE" sz="1400" b="1" i="0" u="none" strike="noStrike" cap="none" normalizeH="0" baseline="0" dirty="0">
                        <a:ln>
                          <a:noFill/>
                        </a:ln>
                        <a:solidFill>
                          <a:schemeClr val="accent1"/>
                        </a:solidFill>
                        <a:effectLst/>
                        <a:latin typeface="Arial" charset="0"/>
                      </a:endParaRPr>
                    </a:p>
                  </a:txBody>
                  <a:tcPr marL="72000" marR="72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0000"/>
                        </a:spcAft>
                        <a:buClrTx/>
                        <a:buSzTx/>
                        <a:buFontTx/>
                        <a:buNone/>
                        <a:tabLst/>
                        <a:defRPr/>
                      </a:pPr>
                      <a:r>
                        <a:rPr kumimoji="0" lang="fr-BE" sz="1400" b="1" i="0" u="none" strike="noStrike" cap="none" normalizeH="0" baseline="0" dirty="0">
                          <a:ln>
                            <a:noFill/>
                          </a:ln>
                          <a:solidFill>
                            <a:schemeClr val="accent1"/>
                          </a:solidFill>
                          <a:effectLst/>
                          <a:latin typeface="Arial" charset="0"/>
                        </a:rPr>
                        <a:t>Standard &amp; Poor’s rating</a:t>
                      </a:r>
                    </a:p>
                  </a:txBody>
                  <a:tcPr marL="72000" marR="72000" marT="72000" marB="72000" anchor="ctr"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5967">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r>
                        <a:rPr kumimoji="0" lang="fr-BE" sz="1600" b="0" i="0" u="none" strike="noStrike" cap="none" normalizeH="0" baseline="0" dirty="0">
                          <a:ln>
                            <a:noFill/>
                          </a:ln>
                          <a:solidFill>
                            <a:schemeClr val="bg1"/>
                          </a:solidFill>
                          <a:effectLst/>
                          <a:latin typeface="Arial" charset="0"/>
                        </a:rPr>
                        <a:t>Allianz</a:t>
                      </a:r>
                      <a:endParaRPr kumimoji="0" lang="fr-BE" sz="1600" b="0" i="0" u="none" strike="noStrike" cap="none" normalizeH="0" baseline="30000" dirty="0">
                        <a:ln>
                          <a:noFill/>
                        </a:ln>
                        <a:solidFill>
                          <a:schemeClr val="bg1"/>
                        </a:solidFill>
                        <a:effectLst/>
                        <a:latin typeface="Arial" charset="0"/>
                      </a:endParaRPr>
                    </a:p>
                  </a:txBody>
                  <a:tcPr marL="72000" marR="72000" marT="72000" marB="72000" anchor="ctr" horzOverflow="overflow">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84,8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fr-FR" sz="1600" b="0" i="0" u="none" strike="noStrike" dirty="0">
                          <a:solidFill>
                            <a:schemeClr val="bg1"/>
                          </a:solidFill>
                          <a:effectLst/>
                          <a:latin typeface="+mn-lt"/>
                        </a:rPr>
                        <a:t>AA</a:t>
                      </a:r>
                    </a:p>
                  </a:txBody>
                  <a:tcPr marL="72000" marR="72000" marT="72000" marB="7200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5967">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r>
                        <a:rPr kumimoji="0" lang="fr-BE" sz="1600" b="0" i="0" u="none" strike="noStrike" cap="none" normalizeH="0" baseline="0" dirty="0">
                          <a:ln>
                            <a:noFill/>
                          </a:ln>
                          <a:solidFill>
                            <a:schemeClr val="bg1"/>
                          </a:solidFill>
                          <a:effectLst/>
                          <a:latin typeface="Arial" charset="0"/>
                        </a:rPr>
                        <a:t>Axa </a:t>
                      </a:r>
                      <a:endParaRPr kumimoji="0" lang="fr-BE" sz="1000" b="0" i="0" u="none" strike="noStrike" cap="none" normalizeH="0" baseline="0" dirty="0">
                        <a:ln>
                          <a:noFill/>
                        </a:ln>
                        <a:solidFill>
                          <a:schemeClr val="bg1"/>
                        </a:solidFill>
                        <a:effectLst/>
                        <a:latin typeface="Arial" charset="0"/>
                      </a:endParaRPr>
                    </a:p>
                  </a:txBody>
                  <a:tcPr marL="72000" marR="72000" marT="72000" marB="72000" anchor="ctr" horzOverflow="overflow">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63,3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fr-FR" sz="1600" b="0" i="0" u="none" strike="noStrike" dirty="0">
                          <a:solidFill>
                            <a:schemeClr val="bg1"/>
                          </a:solidFill>
                          <a:effectLst/>
                          <a:latin typeface="+mn-lt"/>
                        </a:rPr>
                        <a:t> AA-</a:t>
                      </a:r>
                      <a:r>
                        <a:rPr kumimoji="0" lang="fr-FR" sz="1400" b="0" i="0" u="none" strike="noStrike" kern="1200" cap="none" spc="0" normalizeH="0" baseline="52000" dirty="0">
                          <a:ln>
                            <a:noFill/>
                          </a:ln>
                          <a:solidFill>
                            <a:schemeClr val="bg1"/>
                          </a:solidFill>
                          <a:effectLst/>
                          <a:uLnTx/>
                          <a:uFillTx/>
                          <a:latin typeface="Arial" pitchFamily="34" charset="0"/>
                          <a:ea typeface="+mn-ea"/>
                          <a:cs typeface="Arial" charset="0"/>
                        </a:rPr>
                        <a:t>(2)</a:t>
                      </a:r>
                      <a:endParaRPr lang="fr-FR" sz="1600" b="0" i="0" u="none" strike="noStrike" dirty="0">
                        <a:solidFill>
                          <a:schemeClr val="bg1"/>
                        </a:solidFill>
                        <a:effectLst/>
                        <a:latin typeface="+mn-lt"/>
                      </a:endParaRPr>
                    </a:p>
                  </a:txBody>
                  <a:tcPr marL="72000" marR="72000" marT="72000" marB="7200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5967">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r>
                        <a:rPr kumimoji="0" lang="fr-BE" sz="1600" b="0" i="0" u="none" strike="noStrike" cap="none" normalizeH="0" baseline="0" dirty="0">
                          <a:ln>
                            <a:noFill/>
                          </a:ln>
                          <a:solidFill>
                            <a:schemeClr val="bg1"/>
                          </a:solidFill>
                          <a:effectLst/>
                          <a:latin typeface="Arial" charset="0"/>
                        </a:rPr>
                        <a:t>Generali </a:t>
                      </a:r>
                    </a:p>
                  </a:txBody>
                  <a:tcPr marL="72000" marR="72000" marT="72000" marB="72000" anchor="ctr" horzOverflow="overflow">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29,2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fr-FR" sz="1600" b="0" i="0" u="none" strike="noStrike" dirty="0">
                          <a:solidFill>
                            <a:schemeClr val="bg1"/>
                          </a:solidFill>
                          <a:effectLst/>
                          <a:latin typeface="+mn-lt"/>
                        </a:rPr>
                        <a:t>NR</a:t>
                      </a:r>
                      <a:r>
                        <a:rPr kumimoji="0" lang="fr-FR" sz="1400" b="0" i="0" u="none" strike="noStrike" kern="1200" cap="none" spc="0" normalizeH="0" baseline="52000" dirty="0">
                          <a:ln>
                            <a:noFill/>
                          </a:ln>
                          <a:solidFill>
                            <a:schemeClr val="bg1"/>
                          </a:solidFill>
                          <a:effectLst/>
                          <a:uLnTx/>
                          <a:uFillTx/>
                          <a:latin typeface="Arial" pitchFamily="34" charset="0"/>
                          <a:ea typeface="+mn-ea"/>
                          <a:cs typeface="Arial" charset="0"/>
                        </a:rPr>
                        <a:t>(3)</a:t>
                      </a:r>
                      <a:endParaRPr kumimoji="0" lang="fr-FR" sz="1100" b="0" i="0" u="none" strike="noStrike" kern="1200" cap="none" spc="0" normalizeH="0" baseline="52000" dirty="0">
                        <a:ln>
                          <a:noFill/>
                        </a:ln>
                        <a:solidFill>
                          <a:schemeClr val="bg1"/>
                        </a:solidFill>
                        <a:effectLst/>
                        <a:uLnTx/>
                        <a:uFillTx/>
                        <a:latin typeface="Arial" pitchFamily="34" charset="0"/>
                        <a:ea typeface="+mn-ea"/>
                        <a:cs typeface="Arial" charset="0"/>
                      </a:endParaRPr>
                    </a:p>
                  </a:txBody>
                  <a:tcPr marL="72000" marR="72000" marT="72000" marB="7200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5967">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r>
                        <a:rPr kumimoji="0" lang="fr-BE" sz="1600" b="0" i="0" u="none" strike="noStrike" kern="1200" cap="none" normalizeH="0" baseline="0" dirty="0">
                          <a:ln>
                            <a:noFill/>
                          </a:ln>
                          <a:solidFill>
                            <a:schemeClr val="bg1"/>
                          </a:solidFill>
                          <a:effectLst/>
                          <a:latin typeface="Arial" charset="0"/>
                          <a:ea typeface="+mn-ea"/>
                          <a:cs typeface="+mn-cs"/>
                        </a:rPr>
                        <a:t>KBC Group</a:t>
                      </a:r>
                      <a:endParaRPr kumimoji="0" lang="fr-BE" sz="1600" b="0" i="0" u="none" strike="noStrike" cap="none" normalizeH="0" baseline="0" dirty="0">
                        <a:ln>
                          <a:noFill/>
                        </a:ln>
                        <a:solidFill>
                          <a:schemeClr val="bg1"/>
                        </a:solidFill>
                        <a:effectLst/>
                        <a:latin typeface="Arial" charset="0"/>
                      </a:endParaRPr>
                    </a:p>
                  </a:txBody>
                  <a:tcPr marL="72000" marR="72000" marT="72000" marB="72000" anchor="ctr" horzOverflow="overflow">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31,4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fr-FR" sz="1600" b="0" i="0" u="none" strike="noStrike" dirty="0">
                          <a:solidFill>
                            <a:schemeClr val="bg1"/>
                          </a:solidFill>
                          <a:effectLst/>
                          <a:latin typeface="+mn-lt"/>
                        </a:rPr>
                        <a:t>A-</a:t>
                      </a:r>
                      <a:r>
                        <a:rPr kumimoji="0" lang="nl-BE" altLang="fr-FR" sz="1400" b="0" i="0" u="none" strike="noStrike" kern="1200" cap="none" spc="0" normalizeH="0" baseline="52000" noProof="0" dirty="0">
                          <a:ln>
                            <a:noFill/>
                          </a:ln>
                          <a:solidFill>
                            <a:schemeClr val="bg1"/>
                          </a:solidFill>
                          <a:effectLst/>
                          <a:uLnTx/>
                          <a:uFillTx/>
                          <a:latin typeface="Arial" pitchFamily="34" charset="0"/>
                          <a:ea typeface="+mn-ea"/>
                          <a:cs typeface="Arial" charset="0"/>
                        </a:rPr>
                        <a:t>(4</a:t>
                      </a:r>
                      <a:r>
                        <a:rPr kumimoji="0" lang="fr-BE" altLang="fr-FR" sz="1400" b="0" i="0" u="none" strike="noStrike" kern="1200" cap="none" spc="0" normalizeH="0" baseline="52000" noProof="0" dirty="0">
                          <a:ln>
                            <a:noFill/>
                          </a:ln>
                          <a:solidFill>
                            <a:schemeClr val="bg1"/>
                          </a:solidFill>
                          <a:effectLst/>
                          <a:uLnTx/>
                          <a:uFillTx/>
                          <a:latin typeface="Arial" pitchFamily="34" charset="0"/>
                          <a:ea typeface="+mn-ea"/>
                          <a:cs typeface="Arial" charset="0"/>
                        </a:rPr>
                        <a:t>) </a:t>
                      </a:r>
                      <a:endParaRPr lang="fr-FR" sz="1600" b="0" i="0" u="none" strike="noStrike" dirty="0">
                        <a:solidFill>
                          <a:schemeClr val="bg1"/>
                        </a:solidFill>
                        <a:effectLst/>
                        <a:latin typeface="+mn-lt"/>
                      </a:endParaRPr>
                    </a:p>
                  </a:txBody>
                  <a:tcPr marL="72000" marR="72000" marT="72000" marB="7200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5967">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r>
                        <a:rPr kumimoji="0" lang="fr-BE" sz="1600" b="0" i="0" u="none" strike="noStrike" cap="none" normalizeH="0" baseline="0" dirty="0">
                          <a:ln>
                            <a:noFill/>
                          </a:ln>
                          <a:solidFill>
                            <a:schemeClr val="bg1"/>
                          </a:solidFill>
                          <a:effectLst/>
                          <a:latin typeface="Arial" charset="0"/>
                        </a:rPr>
                        <a:t>NN Group </a:t>
                      </a:r>
                    </a:p>
                  </a:txBody>
                  <a:tcPr marL="72000" marR="72000" marT="72000" marB="72000" anchor="ctr" horzOverflow="overflow">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14,7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fr-FR" sz="1600" b="0" i="0" u="none" strike="noStrike" dirty="0">
                          <a:solidFill>
                            <a:schemeClr val="bg1"/>
                          </a:solidFill>
                          <a:effectLst/>
                          <a:latin typeface="+mn-lt"/>
                        </a:rPr>
                        <a:t>A</a:t>
                      </a:r>
                    </a:p>
                  </a:txBody>
                  <a:tcPr marL="72000" marR="72000" marT="72000" marB="7200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5967">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r>
                        <a:rPr kumimoji="0" lang="fr-BE" sz="1600" b="0" i="0" u="none" strike="noStrike" cap="none" normalizeH="0" baseline="0" dirty="0">
                          <a:ln>
                            <a:noFill/>
                          </a:ln>
                          <a:solidFill>
                            <a:schemeClr val="bg1"/>
                          </a:solidFill>
                          <a:effectLst/>
                          <a:latin typeface="Arial" charset="0"/>
                        </a:rPr>
                        <a:t>Ageas </a:t>
                      </a:r>
                      <a:endParaRPr kumimoji="0" lang="en-GB" sz="1000" b="0" i="0" u="none" strike="noStrike" cap="none" normalizeH="0" baseline="0" dirty="0">
                        <a:ln>
                          <a:noFill/>
                        </a:ln>
                        <a:solidFill>
                          <a:schemeClr val="bg1"/>
                        </a:solidFill>
                        <a:effectLst/>
                        <a:latin typeface="Arial" charset="0"/>
                      </a:endParaRPr>
                    </a:p>
                  </a:txBody>
                  <a:tcPr marL="72000" marR="72000" marT="72000" marB="72000" anchor="ctr" horzOverflow="overflow">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fr-FR" sz="1600" b="0" i="0" u="none" strike="noStrike" dirty="0">
                          <a:solidFill>
                            <a:schemeClr val="bg1"/>
                          </a:solidFill>
                          <a:effectLst/>
                          <a:latin typeface="+mn-lt"/>
                        </a:rPr>
                        <a:t>A+</a:t>
                      </a:r>
                      <a:r>
                        <a:rPr kumimoji="0" lang="nl-BE" altLang="fr-FR" sz="1400" b="0" i="0" u="none" strike="noStrike" kern="1200" cap="none" spc="0" normalizeH="0" baseline="52000" noProof="0" dirty="0">
                          <a:ln>
                            <a:noFill/>
                          </a:ln>
                          <a:solidFill>
                            <a:schemeClr val="bg1"/>
                          </a:solidFill>
                          <a:effectLst/>
                          <a:uLnTx/>
                          <a:uFillTx/>
                          <a:latin typeface="Arial" pitchFamily="34" charset="0"/>
                          <a:ea typeface="+mn-ea"/>
                          <a:cs typeface="Arial" charset="0"/>
                        </a:rPr>
                        <a:t>(5</a:t>
                      </a:r>
                      <a:r>
                        <a:rPr kumimoji="0" lang="fr-BE" altLang="fr-FR" sz="1400" b="0" i="0" u="none" strike="noStrike" kern="1200" cap="none" spc="0" normalizeH="0" baseline="52000" noProof="0" dirty="0">
                          <a:ln>
                            <a:noFill/>
                          </a:ln>
                          <a:solidFill>
                            <a:schemeClr val="bg1"/>
                          </a:solidFill>
                          <a:effectLst/>
                          <a:uLnTx/>
                          <a:uFillTx/>
                          <a:latin typeface="Arial" pitchFamily="34" charset="0"/>
                          <a:ea typeface="+mn-ea"/>
                          <a:cs typeface="Arial" charset="0"/>
                        </a:rPr>
                        <a:t>) </a:t>
                      </a:r>
                      <a:endParaRPr kumimoji="0" lang="fr-FR" sz="1400" b="0" i="0" u="none" strike="noStrike" kern="1200" cap="none" spc="0" normalizeH="0" baseline="52000" dirty="0">
                        <a:ln>
                          <a:noFill/>
                        </a:ln>
                        <a:solidFill>
                          <a:schemeClr val="bg1"/>
                        </a:solidFill>
                        <a:effectLst/>
                        <a:uLnTx/>
                        <a:uFillTx/>
                        <a:latin typeface="Arial" pitchFamily="34" charset="0"/>
                        <a:ea typeface="+mn-ea"/>
                        <a:cs typeface="Arial" charset="0"/>
                      </a:endParaRPr>
                    </a:p>
                  </a:txBody>
                  <a:tcPr marL="72000" marR="72000" marT="72000" marB="7200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5967">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r>
                        <a:rPr kumimoji="0" lang="fr-BE" sz="1600" b="0" i="0" u="none" strike="noStrike" cap="none" normalizeH="0" baseline="0" dirty="0">
                          <a:ln>
                            <a:noFill/>
                          </a:ln>
                          <a:solidFill>
                            <a:schemeClr val="bg1"/>
                          </a:solidFill>
                          <a:effectLst/>
                          <a:latin typeface="Arial" charset="0"/>
                          <a:cs typeface="Arial" charset="0"/>
                        </a:rPr>
                        <a:t>Bâloise Holding</a:t>
                      </a:r>
                      <a:endParaRPr kumimoji="0" lang="en-GB" sz="1000" b="0" i="0" u="none" strike="noStrike" kern="1200" cap="none" normalizeH="0" baseline="0" dirty="0">
                        <a:ln>
                          <a:noFill/>
                        </a:ln>
                        <a:solidFill>
                          <a:schemeClr val="bg1"/>
                        </a:solidFill>
                        <a:effectLst/>
                        <a:latin typeface="Arial" charset="0"/>
                        <a:ea typeface="+mn-ea"/>
                        <a:cs typeface="+mn-cs"/>
                      </a:endParaRPr>
                    </a:p>
                  </a:txBody>
                  <a:tcPr marL="72000" marR="72000" marT="72000" marB="72000" anchor="ctr" horzOverflow="overflow">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600" b="0" i="0" u="none" strike="noStrike" dirty="0">
                          <a:solidFill>
                            <a:schemeClr val="bg1"/>
                          </a:solidFill>
                          <a:effectLst/>
                          <a:latin typeface="+mn-lt"/>
                        </a:rPr>
                        <a:t>A+</a:t>
                      </a:r>
                      <a:r>
                        <a:rPr kumimoji="0" lang="nl-BE" altLang="fr-FR" sz="1400" b="0" i="0" u="none" strike="noStrike" kern="1200" cap="none" spc="0" normalizeH="0" baseline="52000" noProof="0" dirty="0">
                          <a:ln>
                            <a:noFill/>
                          </a:ln>
                          <a:solidFill>
                            <a:schemeClr val="bg1"/>
                          </a:solidFill>
                          <a:effectLst/>
                          <a:uLnTx/>
                          <a:uFillTx/>
                          <a:latin typeface="Arial" pitchFamily="34" charset="0"/>
                          <a:ea typeface="+mn-ea"/>
                          <a:cs typeface="Arial" charset="0"/>
                        </a:rPr>
                        <a:t>(6</a:t>
                      </a:r>
                      <a:r>
                        <a:rPr kumimoji="0" lang="fr-BE" altLang="fr-FR" sz="1400" b="0" i="0" u="none" strike="noStrike" kern="1200" cap="none" spc="0" normalizeH="0" baseline="52000" noProof="0" dirty="0">
                          <a:ln>
                            <a:noFill/>
                          </a:ln>
                          <a:solidFill>
                            <a:schemeClr val="bg1"/>
                          </a:solidFill>
                          <a:effectLst/>
                          <a:uLnTx/>
                          <a:uFillTx/>
                          <a:latin typeface="Arial" pitchFamily="34" charset="0"/>
                          <a:ea typeface="+mn-ea"/>
                          <a:cs typeface="Arial" charset="0"/>
                        </a:rPr>
                        <a:t>) </a:t>
                      </a:r>
                      <a:endParaRPr lang="fr-FR" sz="1600" b="0" i="0" u="none" strike="noStrike" dirty="0">
                        <a:solidFill>
                          <a:schemeClr val="bg1"/>
                        </a:solidFill>
                        <a:effectLst/>
                        <a:latin typeface="+mn-lt"/>
                      </a:endParaRPr>
                    </a:p>
                  </a:txBody>
                  <a:tcPr marL="72000" marR="72000" marT="72000" marB="7200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4" name="COVER">
            <a:extLst>
              <a:ext uri="{FF2B5EF4-FFF2-40B4-BE49-F238E27FC236}">
                <a16:creationId xmlns:a16="http://schemas.microsoft.com/office/drawing/2014/main" id="{D0B31DA4-47D0-4FED-8D88-78F7D0DC32D1}"/>
              </a:ext>
            </a:extLst>
          </p:cNvPr>
          <p:cNvSpPr/>
          <p:nvPr>
            <p:custDataLst>
              <p:tags r:id="rId3"/>
            </p:custDataLst>
          </p:nvPr>
        </p:nvSpPr>
        <p:spPr bwMode="auto">
          <a:xfrm>
            <a:off x="0" y="5832464"/>
            <a:ext cx="12192000" cy="1035060"/>
          </a:xfrm>
          <a:prstGeom prst="rect">
            <a:avLst/>
          </a:prstGeom>
          <a:solidFill>
            <a:schemeClr val="bg1"/>
          </a:solidFill>
          <a:ln>
            <a:noFill/>
          </a:ln>
          <a:effectLst/>
        </p:spPr>
        <p:txBody>
          <a:bodyPr vert="horz" wrap="square" lIns="288000" tIns="0" rIns="288000" bIns="252000" numCol="1" rtlCol="0" anchor="ctr" anchorCtr="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a:ln>
                <a:noFill/>
              </a:ln>
              <a:solidFill>
                <a:srgbClr val="FFFFFF"/>
              </a:solidFill>
              <a:effectLst/>
              <a:uLnTx/>
              <a:uFillTx/>
              <a:latin typeface="Arial"/>
              <a:ea typeface="+mn-ea"/>
              <a:cs typeface="+mn-cs"/>
            </a:endParaRPr>
          </a:p>
        </p:txBody>
      </p:sp>
      <p:sp>
        <p:nvSpPr>
          <p:cNvPr id="3" name="Titel 2">
            <a:extLst>
              <a:ext uri="{FF2B5EF4-FFF2-40B4-BE49-F238E27FC236}">
                <a16:creationId xmlns:a16="http://schemas.microsoft.com/office/drawing/2014/main" id="{132575BB-BD05-4A04-B260-0EA51A8F9F8E}"/>
              </a:ext>
            </a:extLst>
          </p:cNvPr>
          <p:cNvSpPr>
            <a:spLocks noGrp="1"/>
          </p:cNvSpPr>
          <p:nvPr>
            <p:ph type="title"/>
            <p:custDataLst>
              <p:tags r:id="rId4"/>
            </p:custDataLst>
          </p:nvPr>
        </p:nvSpPr>
        <p:spPr>
          <a:xfrm>
            <a:off x="610603" y="412372"/>
            <a:ext cx="9907266" cy="390903"/>
          </a:xfrm>
        </p:spPr>
        <p:txBody>
          <a:bodyPr/>
          <a:lstStyle/>
          <a:p>
            <a:r>
              <a:rPr lang="nl-NL" dirty="0"/>
              <a:t>Allianz Groupe : </a:t>
            </a:r>
            <a:br>
              <a:rPr lang="nl-NL" dirty="0"/>
            </a:br>
            <a:r>
              <a:rPr lang="nl-NL" dirty="0" err="1">
                <a:solidFill>
                  <a:srgbClr val="13A0D3"/>
                </a:solidFill>
              </a:rPr>
              <a:t>un</a:t>
            </a:r>
            <a:r>
              <a:rPr lang="nl-NL" dirty="0">
                <a:solidFill>
                  <a:srgbClr val="13A0D3"/>
                </a:solidFill>
              </a:rPr>
              <a:t> </a:t>
            </a:r>
            <a:r>
              <a:rPr lang="nl-NL" dirty="0" err="1">
                <a:solidFill>
                  <a:srgbClr val="13A0D3"/>
                </a:solidFill>
              </a:rPr>
              <a:t>partenaire</a:t>
            </a:r>
            <a:r>
              <a:rPr lang="nl-NL" dirty="0">
                <a:solidFill>
                  <a:srgbClr val="13A0D3"/>
                </a:solidFill>
              </a:rPr>
              <a:t> solide et </a:t>
            </a:r>
            <a:r>
              <a:rPr lang="nl-NL" dirty="0" err="1">
                <a:solidFill>
                  <a:srgbClr val="13A0D3"/>
                </a:solidFill>
              </a:rPr>
              <a:t>fiable</a:t>
            </a:r>
            <a:endParaRPr lang="nl-NL" dirty="0">
              <a:solidFill>
                <a:srgbClr val="13A0D3"/>
              </a:solidFill>
            </a:endParaRPr>
          </a:p>
        </p:txBody>
      </p:sp>
      <p:sp>
        <p:nvSpPr>
          <p:cNvPr id="4" name="Tijdelijke aanduiding voor tekst 3">
            <a:extLst>
              <a:ext uri="{FF2B5EF4-FFF2-40B4-BE49-F238E27FC236}">
                <a16:creationId xmlns:a16="http://schemas.microsoft.com/office/drawing/2014/main" id="{5ADAE642-32DF-4903-89E9-45119FF52E5D}"/>
              </a:ext>
            </a:extLst>
          </p:cNvPr>
          <p:cNvSpPr>
            <a:spLocks noGrp="1"/>
          </p:cNvSpPr>
          <p:nvPr>
            <p:ph type="body" sz="quarter" idx="22"/>
            <p:custDataLst>
              <p:tags r:id="rId5"/>
            </p:custDataLst>
          </p:nvPr>
        </p:nvSpPr>
        <p:spPr>
          <a:xfrm>
            <a:off x="981795" y="5179813"/>
            <a:ext cx="8755200" cy="338492"/>
          </a:xfrm>
        </p:spPr>
        <p:txBody>
          <a:bodyPr/>
          <a:lstStyle/>
          <a:p>
            <a:r>
              <a:rPr lang="nl-NL" sz="1800" dirty="0">
                <a:solidFill>
                  <a:srgbClr val="003781"/>
                </a:solidFill>
              </a:rPr>
              <a:t>La plus importante </a:t>
            </a:r>
            <a:r>
              <a:rPr lang="nl-NL" sz="1800" dirty="0" err="1">
                <a:solidFill>
                  <a:srgbClr val="003781"/>
                </a:solidFill>
              </a:rPr>
              <a:t>capitalisation</a:t>
            </a:r>
            <a:r>
              <a:rPr lang="nl-NL" sz="1800" dirty="0">
                <a:solidFill>
                  <a:srgbClr val="003781"/>
                </a:solidFill>
              </a:rPr>
              <a:t> </a:t>
            </a:r>
            <a:r>
              <a:rPr lang="nl-NL" sz="1800" dirty="0" err="1">
                <a:solidFill>
                  <a:srgbClr val="003781"/>
                </a:solidFill>
              </a:rPr>
              <a:t>boursière</a:t>
            </a:r>
            <a:r>
              <a:rPr lang="nl-NL" sz="1800" dirty="0">
                <a:solidFill>
                  <a:srgbClr val="003781"/>
                </a:solidFill>
              </a:rPr>
              <a:t> et </a:t>
            </a:r>
            <a:r>
              <a:rPr lang="nl-NL" sz="1800" dirty="0" err="1">
                <a:solidFill>
                  <a:srgbClr val="003781"/>
                </a:solidFill>
              </a:rPr>
              <a:t>le</a:t>
            </a:r>
            <a:r>
              <a:rPr lang="nl-NL" sz="1800" dirty="0">
                <a:solidFill>
                  <a:srgbClr val="003781"/>
                </a:solidFill>
              </a:rPr>
              <a:t> </a:t>
            </a:r>
            <a:r>
              <a:rPr lang="nl-NL" sz="1800" dirty="0" err="1">
                <a:solidFill>
                  <a:srgbClr val="003781"/>
                </a:solidFill>
              </a:rPr>
              <a:t>meilleur</a:t>
            </a:r>
            <a:r>
              <a:rPr lang="nl-NL" sz="1800" dirty="0">
                <a:solidFill>
                  <a:srgbClr val="003781"/>
                </a:solidFill>
              </a:rPr>
              <a:t> rating du marché </a:t>
            </a:r>
          </a:p>
        </p:txBody>
      </p:sp>
      <p:sp>
        <p:nvSpPr>
          <p:cNvPr id="6" name="Tijdelijke aanduiding voor dianummer 5">
            <a:extLst>
              <a:ext uri="{FF2B5EF4-FFF2-40B4-BE49-F238E27FC236}">
                <a16:creationId xmlns:a16="http://schemas.microsoft.com/office/drawing/2014/main" id="{EFBB1ABA-48FB-4F0C-9C7A-F22528A12381}"/>
              </a:ext>
            </a:extLst>
          </p:cNvPr>
          <p:cNvSpPr>
            <a:spLocks noGrp="1"/>
          </p:cNvSpPr>
          <p:nvPr>
            <p:ph type="sldNum" sz="quarter" idx="4"/>
            <p:custDataLst>
              <p:tags r:id="rId6"/>
            </p:custDataLst>
          </p:nvPr>
        </p:nvSpPr>
        <p:spPr/>
        <p:txBody>
          <a:bodyPr/>
          <a:lstStyle/>
          <a:p>
            <a:pPr marL="0" marR="0" lvl="0" indent="0" algn="r" defTabSz="914202" rtl="0" eaLnBrk="1" fontAlgn="base" latinLnBrk="0" hangingPunct="1">
              <a:lnSpc>
                <a:spcPct val="100000"/>
              </a:lnSpc>
              <a:spcBef>
                <a:spcPct val="0"/>
              </a:spcBef>
              <a:spcAft>
                <a:spcPct val="30000"/>
              </a:spcAft>
              <a:buClr>
                <a:srgbClr val="003781"/>
              </a:buClr>
              <a:buSzTx/>
              <a:buFontTx/>
              <a:buNone/>
              <a:tabLst/>
              <a:defRPr/>
            </a:pPr>
            <a:fld id="{CE4CD1D5-A1E4-4F05-BD09-2FF01D6D932F}" type="slidenum">
              <a:rPr kumimoji="0" lang="nl-NL" sz="800" b="0" i="0" u="none" strike="noStrike" kern="1200" cap="none" spc="0" normalizeH="0" baseline="0" noProof="0" smtClean="0">
                <a:ln>
                  <a:noFill/>
                </a:ln>
                <a:solidFill>
                  <a:srgbClr val="EDEDED">
                    <a:lumMod val="50000"/>
                  </a:srgbClr>
                </a:solidFill>
                <a:effectLst/>
                <a:uLnTx/>
                <a:uFillTx/>
                <a:latin typeface="Arial"/>
                <a:ea typeface="+mn-ea"/>
                <a:cs typeface="+mn-cs"/>
              </a:rPr>
              <a:pPr marL="0" marR="0" lvl="0" indent="0" algn="r" defTabSz="914202" rtl="0" eaLnBrk="1" fontAlgn="base" latinLnBrk="0" hangingPunct="1">
                <a:lnSpc>
                  <a:spcPct val="100000"/>
                </a:lnSpc>
                <a:spcBef>
                  <a:spcPct val="0"/>
                </a:spcBef>
                <a:spcAft>
                  <a:spcPct val="30000"/>
                </a:spcAft>
                <a:buClr>
                  <a:srgbClr val="003781"/>
                </a:buClr>
                <a:buSzTx/>
                <a:buFontTx/>
                <a:buNone/>
                <a:tabLst/>
                <a:defRPr/>
              </a:pPr>
              <a:t>8</a:t>
            </a:fld>
            <a:endParaRPr kumimoji="0" lang="nl-NL" sz="800" b="0" i="0" u="none" strike="noStrike" kern="1200" cap="none" spc="0" normalizeH="0" baseline="0" noProof="0">
              <a:ln>
                <a:noFill/>
              </a:ln>
              <a:solidFill>
                <a:srgbClr val="EDEDED">
                  <a:lumMod val="50000"/>
                </a:srgbClr>
              </a:solidFill>
              <a:effectLst/>
              <a:uLnTx/>
              <a:uFillTx/>
              <a:latin typeface="Arial"/>
              <a:ea typeface="+mn-ea"/>
              <a:cs typeface="+mn-cs"/>
            </a:endParaRPr>
          </a:p>
        </p:txBody>
      </p:sp>
      <p:sp>
        <p:nvSpPr>
          <p:cNvPr id="8" name="Rectangle 83">
            <a:extLst>
              <a:ext uri="{FF2B5EF4-FFF2-40B4-BE49-F238E27FC236}">
                <a16:creationId xmlns:a16="http://schemas.microsoft.com/office/drawing/2014/main" id="{58B2E0AE-35FD-4253-B9C2-0C7B8B7C595A}"/>
              </a:ext>
            </a:extLst>
          </p:cNvPr>
          <p:cNvSpPr>
            <a:spLocks noChangeArrowheads="1"/>
          </p:cNvSpPr>
          <p:nvPr>
            <p:custDataLst>
              <p:tags r:id="rId7"/>
            </p:custDataLst>
          </p:nvPr>
        </p:nvSpPr>
        <p:spPr bwMode="auto">
          <a:xfrm>
            <a:off x="629761" y="5832464"/>
            <a:ext cx="83518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de-DE"/>
            </a:defPPr>
            <a:lvl1pPr algn="ctr" rtl="0" fontAlgn="base">
              <a:spcBef>
                <a:spcPct val="0"/>
              </a:spcBef>
              <a:spcAft>
                <a:spcPct val="30000"/>
              </a:spcAft>
              <a:buClr>
                <a:schemeClr val="accent1"/>
              </a:buClr>
              <a:buFont typeface="Wingdings" panose="05000000000000000000" pitchFamily="2" charset="2"/>
              <a:defRPr sz="1600" kern="1200">
                <a:solidFill>
                  <a:schemeClr val="tx1"/>
                </a:solidFill>
                <a:latin typeface="Arial" panose="020B0604020202020204" pitchFamily="34" charset="0"/>
                <a:ea typeface="+mn-ea"/>
                <a:cs typeface="+mn-cs"/>
              </a:defRPr>
            </a:lvl1pPr>
            <a:lvl2pPr marL="457200" algn="ctr" rtl="0" fontAlgn="base">
              <a:spcBef>
                <a:spcPct val="0"/>
              </a:spcBef>
              <a:spcAft>
                <a:spcPct val="30000"/>
              </a:spcAft>
              <a:buClr>
                <a:schemeClr val="accent1"/>
              </a:buClr>
              <a:buFont typeface="Wingdings" panose="05000000000000000000" pitchFamily="2" charset="2"/>
              <a:defRPr sz="1600" kern="1200">
                <a:solidFill>
                  <a:schemeClr val="tx1"/>
                </a:solidFill>
                <a:latin typeface="Arial" panose="020B0604020202020204" pitchFamily="34" charset="0"/>
                <a:ea typeface="+mn-ea"/>
                <a:cs typeface="+mn-cs"/>
              </a:defRPr>
            </a:lvl2pPr>
            <a:lvl3pPr marL="914400" algn="ctr" rtl="0" fontAlgn="base">
              <a:spcBef>
                <a:spcPct val="0"/>
              </a:spcBef>
              <a:spcAft>
                <a:spcPct val="30000"/>
              </a:spcAft>
              <a:buClr>
                <a:schemeClr val="accent1"/>
              </a:buClr>
              <a:buFont typeface="Wingdings" panose="05000000000000000000" pitchFamily="2" charset="2"/>
              <a:defRPr sz="1600" kern="1200">
                <a:solidFill>
                  <a:schemeClr val="tx1"/>
                </a:solidFill>
                <a:latin typeface="Arial" panose="020B0604020202020204" pitchFamily="34" charset="0"/>
                <a:ea typeface="+mn-ea"/>
                <a:cs typeface="+mn-cs"/>
              </a:defRPr>
            </a:lvl3pPr>
            <a:lvl4pPr marL="1371600" algn="ctr" rtl="0" fontAlgn="base">
              <a:spcBef>
                <a:spcPct val="0"/>
              </a:spcBef>
              <a:spcAft>
                <a:spcPct val="30000"/>
              </a:spcAft>
              <a:buClr>
                <a:schemeClr val="accent1"/>
              </a:buClr>
              <a:buFont typeface="Wingdings" panose="05000000000000000000" pitchFamily="2" charset="2"/>
              <a:defRPr sz="1600" kern="1200">
                <a:solidFill>
                  <a:schemeClr val="tx1"/>
                </a:solidFill>
                <a:latin typeface="Arial" panose="020B0604020202020204" pitchFamily="34" charset="0"/>
                <a:ea typeface="+mn-ea"/>
                <a:cs typeface="+mn-cs"/>
              </a:defRPr>
            </a:lvl4pPr>
            <a:lvl5pPr marL="1828800" algn="ctr" rtl="0" fontAlgn="base">
              <a:spcBef>
                <a:spcPct val="0"/>
              </a:spcBef>
              <a:spcAft>
                <a:spcPct val="30000"/>
              </a:spcAft>
              <a:buClr>
                <a:schemeClr val="accent1"/>
              </a:buClr>
              <a:buFont typeface="Wingdings" panose="05000000000000000000" pitchFamily="2" charset="2"/>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pPr marL="228600" marR="0" lvl="0" indent="-228600" algn="l" defTabSz="914309" rtl="0" eaLnBrk="1" fontAlgn="base" latinLnBrk="0" hangingPunct="1">
              <a:lnSpc>
                <a:spcPct val="100000"/>
              </a:lnSpc>
              <a:spcBef>
                <a:spcPct val="0"/>
              </a:spcBef>
              <a:spcAft>
                <a:spcPct val="0"/>
              </a:spcAft>
              <a:buClr>
                <a:srgbClr val="003781"/>
              </a:buClr>
              <a:buSzTx/>
              <a:buFont typeface="Wingdings" panose="05000000000000000000" pitchFamily="2" charset="2"/>
              <a:buAutoNum type="arabicParenBoth"/>
              <a:tabLst/>
              <a:defRPr/>
            </a:pPr>
            <a:r>
              <a:rPr kumimoji="0" lang="nl-NL" altLang="fr-FR" sz="1000" b="0" i="0" u="none" strike="noStrike" kern="1200" cap="none" spc="0" normalizeH="0" baseline="0" noProof="0" dirty="0">
                <a:ln>
                  <a:noFill/>
                </a:ln>
                <a:effectLst/>
                <a:uLnTx/>
                <a:uFillTx/>
                <a:latin typeface="Arial" panose="020B0604020202020204" pitchFamily="34" charset="0"/>
                <a:ea typeface="+mn-ea"/>
                <a:cs typeface="+mn-cs"/>
              </a:rPr>
              <a:t>En </a:t>
            </a: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mn-cs"/>
              </a:rPr>
              <a:t>milliards</a:t>
            </a:r>
            <a:r>
              <a:rPr kumimoji="0" lang="nl-NL" altLang="fr-FR" sz="1000" b="0" i="0" u="none" strike="noStrike" kern="1200" cap="none" spc="0" normalizeH="0" baseline="0" noProof="0" dirty="0">
                <a:ln>
                  <a:noFill/>
                </a:ln>
                <a:effectLst/>
                <a:uLnTx/>
                <a:uFillTx/>
                <a:latin typeface="Arial" panose="020B0604020202020204" pitchFamily="34" charset="0"/>
                <a:ea typeface="+mn-ea"/>
                <a:cs typeface="+mn-cs"/>
              </a:rPr>
              <a:t> </a:t>
            </a: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mn-cs"/>
              </a:rPr>
              <a:t>d’euros</a:t>
            </a:r>
            <a:r>
              <a:rPr kumimoji="0" lang="nl-NL" altLang="fr-FR" sz="1000" b="0" i="0" u="none" strike="noStrike" kern="1200" cap="none" spc="0" normalizeH="0" noProof="0" dirty="0">
                <a:ln>
                  <a:noFill/>
                </a:ln>
                <a:effectLst/>
                <a:uLnTx/>
                <a:uFillTx/>
                <a:latin typeface="Arial" panose="020B0604020202020204" pitchFamily="34" charset="0"/>
                <a:ea typeface="+mn-ea"/>
                <a:cs typeface="+mn-cs"/>
              </a:rPr>
              <a:t> au </a:t>
            </a:r>
            <a:r>
              <a:rPr kumimoji="0" lang="nl-NL" altLang="fr-FR" sz="1000" b="0" i="0" u="none" strike="noStrike" kern="1200" cap="none" spc="0" normalizeH="0" baseline="0" noProof="0" dirty="0">
                <a:ln>
                  <a:noFill/>
                </a:ln>
                <a:effectLst/>
                <a:uLnTx/>
                <a:uFillTx/>
                <a:latin typeface="Arial" panose="020B0604020202020204" pitchFamily="34" charset="0"/>
                <a:ea typeface="+mn-ea"/>
                <a:cs typeface="+mn-cs"/>
              </a:rPr>
              <a:t>31/12/2021</a:t>
            </a:r>
          </a:p>
          <a:p>
            <a:pPr marL="228600" marR="0" lvl="0" indent="-228600" algn="l" defTabSz="914309" rtl="0" eaLnBrk="1" fontAlgn="base" latinLnBrk="0" hangingPunct="1">
              <a:lnSpc>
                <a:spcPct val="100000"/>
              </a:lnSpc>
              <a:spcBef>
                <a:spcPct val="0"/>
              </a:spcBef>
              <a:spcAft>
                <a:spcPct val="0"/>
              </a:spcAft>
              <a:buClr>
                <a:srgbClr val="003781"/>
              </a:buClr>
              <a:buSzTx/>
              <a:buFont typeface="Wingdings" panose="05000000000000000000" pitchFamily="2" charset="2"/>
              <a:buAutoNum type="arabicParenBoth"/>
              <a:tabLst/>
              <a:defRPr/>
            </a:pPr>
            <a:r>
              <a:rPr kumimoji="0" lang="nl-NL" altLang="fr-FR" sz="1000" b="0" i="0" u="none" strike="noStrike" kern="1200" cap="none" spc="0" normalizeH="0" baseline="0" noProof="0" dirty="0">
                <a:ln>
                  <a:noFill/>
                </a:ln>
                <a:effectLst/>
                <a:uLnTx/>
                <a:uFillTx/>
                <a:latin typeface="Arial" panose="020B0604020202020204" pitchFamily="34" charset="0"/>
                <a:ea typeface="+mn-ea"/>
                <a:cs typeface="+mn-cs"/>
              </a:rPr>
              <a:t>AXA Group</a:t>
            </a:r>
          </a:p>
          <a:p>
            <a:pPr marL="228600" marR="0" lvl="0" indent="-228600" algn="l" defTabSz="914309" rtl="0" eaLnBrk="1" fontAlgn="base" latinLnBrk="0" hangingPunct="1">
              <a:lnSpc>
                <a:spcPct val="100000"/>
              </a:lnSpc>
              <a:spcBef>
                <a:spcPct val="0"/>
              </a:spcBef>
              <a:spcAft>
                <a:spcPct val="0"/>
              </a:spcAft>
              <a:buClr>
                <a:srgbClr val="003781"/>
              </a:buClr>
              <a:buSzTx/>
              <a:buFont typeface="Wingdings" panose="05000000000000000000" pitchFamily="2" charset="2"/>
              <a:buAutoNum type="arabicParenBoth"/>
              <a:tabLst/>
              <a:defRPr/>
            </a:pPr>
            <a:r>
              <a:rPr kumimoji="0" lang="nl-NL" altLang="fr-FR" sz="1000" b="0" i="0" u="none" strike="noStrike" kern="1200" cap="none" spc="0" normalizeH="0" baseline="0" noProof="0" dirty="0">
                <a:ln>
                  <a:noFill/>
                </a:ln>
                <a:effectLst/>
                <a:uLnTx/>
                <a:uFillTx/>
                <a:latin typeface="Arial" panose="020B0604020202020204" pitchFamily="34" charset="0"/>
                <a:ea typeface="+mn-ea"/>
                <a:cs typeface="+mn-cs"/>
              </a:rPr>
              <a:t>Plus de rating S&amp;P rating </a:t>
            </a: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mn-cs"/>
              </a:rPr>
              <a:t>depuis</a:t>
            </a:r>
            <a:r>
              <a:rPr kumimoji="0" lang="nl-NL" altLang="fr-FR" sz="1000" b="0" i="0" u="none" strike="noStrike" kern="1200" cap="none" spc="0" normalizeH="0" baseline="0" noProof="0" dirty="0">
                <a:ln>
                  <a:noFill/>
                </a:ln>
                <a:effectLst/>
                <a:uLnTx/>
                <a:uFillTx/>
                <a:latin typeface="Arial" panose="020B0604020202020204" pitchFamily="34" charset="0"/>
                <a:ea typeface="+mn-ea"/>
                <a:cs typeface="+mn-cs"/>
              </a:rPr>
              <a:t> </a:t>
            </a: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mn-cs"/>
              </a:rPr>
              <a:t>février</a:t>
            </a:r>
            <a:r>
              <a:rPr kumimoji="0" lang="nl-NL" altLang="fr-FR" sz="1000" b="0" i="0" u="none" strike="noStrike" kern="1200" cap="none" spc="0" normalizeH="0" baseline="0" noProof="0" dirty="0">
                <a:ln>
                  <a:noFill/>
                </a:ln>
                <a:effectLst/>
                <a:uLnTx/>
                <a:uFillTx/>
                <a:latin typeface="Arial" panose="020B0604020202020204" pitchFamily="34" charset="0"/>
                <a:ea typeface="+mn-ea"/>
                <a:cs typeface="+mn-cs"/>
              </a:rPr>
              <a:t> 2015 – </a:t>
            </a: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mn-cs"/>
              </a:rPr>
              <a:t>Fitch</a:t>
            </a:r>
            <a:r>
              <a:rPr kumimoji="0" lang="nl-NL" altLang="fr-FR" sz="1000" b="0" i="0" u="none" strike="noStrike" kern="1200" cap="none" spc="0" normalizeH="0" baseline="0" noProof="0" dirty="0">
                <a:ln>
                  <a:noFill/>
                </a:ln>
                <a:effectLst/>
                <a:uLnTx/>
                <a:uFillTx/>
                <a:latin typeface="Arial" panose="020B0604020202020204" pitchFamily="34" charset="0"/>
                <a:ea typeface="+mn-ea"/>
                <a:cs typeface="+mn-cs"/>
              </a:rPr>
              <a:t> rating A- </a:t>
            </a: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mn-cs"/>
              </a:rPr>
              <a:t>stable</a:t>
            </a:r>
            <a:endParaRPr kumimoji="0" lang="nl-NL" altLang="fr-FR" sz="10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914309" rtl="0" eaLnBrk="1" fontAlgn="base" latinLnBrk="0" hangingPunct="1">
              <a:lnSpc>
                <a:spcPct val="100000"/>
              </a:lnSpc>
              <a:spcBef>
                <a:spcPct val="0"/>
              </a:spcBef>
              <a:spcAft>
                <a:spcPct val="0"/>
              </a:spcAft>
              <a:buClr>
                <a:srgbClr val="003781"/>
              </a:buClr>
              <a:buSzTx/>
              <a:buFont typeface="Wingdings" panose="05000000000000000000" pitchFamily="2" charset="2"/>
              <a:buAutoNum type="arabicParenBoth"/>
              <a:tabLst/>
              <a:defRPr/>
            </a:pPr>
            <a:r>
              <a:rPr kumimoji="0" lang="nl-NL" altLang="fr-FR" sz="1000" b="0" i="0" u="none" strike="noStrike" kern="1200" cap="none" spc="0" normalizeH="0" baseline="0" noProof="0" dirty="0">
                <a:ln>
                  <a:noFill/>
                </a:ln>
                <a:effectLst/>
                <a:uLnTx/>
                <a:uFillTx/>
                <a:latin typeface="Arial" panose="020B0604020202020204" pitchFamily="34" charset="0"/>
                <a:ea typeface="+mn-ea"/>
                <a:cs typeface="+mn-cs"/>
              </a:rPr>
              <a:t>KBC Group – Rating KBC Insurance: A </a:t>
            </a:r>
          </a:p>
          <a:p>
            <a:pPr marL="228600" marR="0" lvl="0" indent="-228600" algn="l" defTabSz="914309" rtl="0" eaLnBrk="1" fontAlgn="base" latinLnBrk="0" hangingPunct="1">
              <a:lnSpc>
                <a:spcPct val="100000"/>
              </a:lnSpc>
              <a:spcBef>
                <a:spcPct val="0"/>
              </a:spcBef>
              <a:spcAft>
                <a:spcPct val="0"/>
              </a:spcAft>
              <a:buClr>
                <a:srgbClr val="003781"/>
              </a:buClr>
              <a:buSzTx/>
              <a:buFont typeface="Wingdings" panose="05000000000000000000" pitchFamily="2" charset="2"/>
              <a:buAutoNum type="arabicParenBoth"/>
              <a:tabLst/>
              <a:defRPr/>
            </a:pP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Arial" charset="0"/>
              </a:rPr>
              <a:t>Ageas</a:t>
            </a:r>
            <a:r>
              <a:rPr kumimoji="0" lang="nl-NL" altLang="fr-FR" sz="1000" b="0" i="0" u="none" strike="noStrike" kern="1200" cap="none" spc="0" normalizeH="0" baseline="0" noProof="0" dirty="0">
                <a:ln>
                  <a:noFill/>
                </a:ln>
                <a:effectLst/>
                <a:uLnTx/>
                <a:uFillTx/>
                <a:latin typeface="Arial" panose="020B0604020202020204" pitchFamily="34" charset="0"/>
                <a:ea typeface="+mn-ea"/>
                <a:cs typeface="Arial" charset="0"/>
              </a:rPr>
              <a:t> </a:t>
            </a: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Arial" charset="0"/>
              </a:rPr>
              <a:t>group</a:t>
            </a:r>
            <a:r>
              <a:rPr kumimoji="0" lang="nl-NL" altLang="fr-FR" sz="1000" b="0" i="0" u="none" strike="noStrike" kern="1200" cap="none" spc="0" normalizeH="0" baseline="0" noProof="0" dirty="0">
                <a:ln>
                  <a:noFill/>
                </a:ln>
                <a:effectLst/>
                <a:uLnTx/>
                <a:uFillTx/>
                <a:latin typeface="Arial" panose="020B0604020202020204" pitchFamily="34" charset="0"/>
                <a:ea typeface="+mn-ea"/>
                <a:cs typeface="Arial" charset="0"/>
              </a:rPr>
              <a:t> – Rating AG </a:t>
            </a: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Arial" charset="0"/>
              </a:rPr>
              <a:t>insurance</a:t>
            </a:r>
            <a:r>
              <a:rPr kumimoji="0" lang="nl-NL" altLang="fr-FR" sz="1000" b="0" i="0" u="none" strike="noStrike" kern="1200" cap="none" spc="0" normalizeH="0" baseline="0" noProof="0" dirty="0">
                <a:ln>
                  <a:noFill/>
                </a:ln>
                <a:effectLst/>
                <a:uLnTx/>
                <a:uFillTx/>
                <a:latin typeface="Arial" panose="020B0604020202020204" pitchFamily="34" charset="0"/>
                <a:ea typeface="+mn-ea"/>
                <a:cs typeface="Arial" charset="0"/>
              </a:rPr>
              <a:t> : A+</a:t>
            </a:r>
          </a:p>
          <a:p>
            <a:pPr marL="228600" marR="0" lvl="0" indent="-228600" algn="l" defTabSz="914309" rtl="0" eaLnBrk="1" fontAlgn="base" latinLnBrk="0" hangingPunct="1">
              <a:lnSpc>
                <a:spcPct val="100000"/>
              </a:lnSpc>
              <a:spcBef>
                <a:spcPct val="0"/>
              </a:spcBef>
              <a:spcAft>
                <a:spcPct val="0"/>
              </a:spcAft>
              <a:buClr>
                <a:srgbClr val="003781"/>
              </a:buClr>
              <a:buSzTx/>
              <a:buFont typeface="Wingdings" panose="05000000000000000000" pitchFamily="2" charset="2"/>
              <a:buAutoNum type="arabicParenBoth"/>
              <a:tabLst/>
              <a:defRPr/>
            </a:pP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Arial" charset="0"/>
              </a:rPr>
              <a:t>Bâloise</a:t>
            </a:r>
            <a:r>
              <a:rPr kumimoji="0" lang="nl-NL" altLang="fr-FR" sz="1000" b="0" i="0" u="none" strike="noStrike" kern="1200" cap="none" spc="0" normalizeH="0" baseline="0" noProof="0" dirty="0">
                <a:ln>
                  <a:noFill/>
                </a:ln>
                <a:effectLst/>
                <a:uLnTx/>
                <a:uFillTx/>
                <a:latin typeface="Arial" panose="020B0604020202020204" pitchFamily="34" charset="0"/>
                <a:ea typeface="+mn-ea"/>
                <a:cs typeface="Arial" charset="0"/>
              </a:rPr>
              <a:t> Holding – Rating </a:t>
            </a: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Arial" charset="0"/>
              </a:rPr>
              <a:t>Baloise</a:t>
            </a:r>
            <a:r>
              <a:rPr kumimoji="0" lang="nl-NL" altLang="fr-FR" sz="1000" b="0" i="0" u="none" strike="noStrike" kern="1200" cap="none" spc="0" normalizeH="0" baseline="0" noProof="0" dirty="0">
                <a:ln>
                  <a:noFill/>
                </a:ln>
                <a:effectLst/>
                <a:uLnTx/>
                <a:uFillTx/>
                <a:latin typeface="Arial" panose="020B0604020202020204" pitchFamily="34" charset="0"/>
                <a:ea typeface="+mn-ea"/>
                <a:cs typeface="Arial" charset="0"/>
              </a:rPr>
              <a:t> Belgium: A+</a:t>
            </a:r>
            <a:endParaRPr kumimoji="0" lang="nl-NL" altLang="fr-FR" sz="1000" b="0" i="0" u="none" strike="noStrike" kern="1200" cap="none" spc="0" normalizeH="0" baseline="0" noProof="0" dirty="0">
              <a:ln>
                <a:noFill/>
              </a:ln>
              <a:effectLst/>
              <a:uLnTx/>
              <a:uFillTx/>
              <a:latin typeface="Arial" panose="020B0604020202020204" pitchFamily="34" charset="0"/>
              <a:ea typeface="+mn-ea"/>
            </a:endParaRPr>
          </a:p>
        </p:txBody>
      </p:sp>
      <p:sp>
        <p:nvSpPr>
          <p:cNvPr id="5" name="Rectangle 4">
            <a:extLst>
              <a:ext uri="{FF2B5EF4-FFF2-40B4-BE49-F238E27FC236}">
                <a16:creationId xmlns:a16="http://schemas.microsoft.com/office/drawing/2014/main" id="{C63E4F63-175A-4CFF-AC39-4822E8960129}"/>
              </a:ext>
            </a:extLst>
          </p:cNvPr>
          <p:cNvSpPr/>
          <p:nvPr>
            <p:custDataLst>
              <p:tags r:id="rId8"/>
            </p:custDataLst>
          </p:nvPr>
        </p:nvSpPr>
        <p:spPr>
          <a:xfrm>
            <a:off x="400050" y="1905000"/>
            <a:ext cx="229711" cy="30916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 name="Rectangle 9">
            <a:extLst>
              <a:ext uri="{FF2B5EF4-FFF2-40B4-BE49-F238E27FC236}">
                <a16:creationId xmlns:a16="http://schemas.microsoft.com/office/drawing/2014/main" id="{FBD24E7D-DE56-482D-9D82-7624CE60DD3A}"/>
              </a:ext>
            </a:extLst>
          </p:cNvPr>
          <p:cNvSpPr/>
          <p:nvPr>
            <p:custDataLst>
              <p:tags r:id="rId9"/>
            </p:custDataLst>
          </p:nvPr>
        </p:nvSpPr>
        <p:spPr>
          <a:xfrm>
            <a:off x="11106597" y="1905000"/>
            <a:ext cx="229711" cy="30916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9792483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el 2">
            <a:extLst>
              <a:ext uri="{FF2B5EF4-FFF2-40B4-BE49-F238E27FC236}">
                <a16:creationId xmlns:a16="http://schemas.microsoft.com/office/drawing/2014/main" id="{C17C27BD-6794-42F6-B4B3-D21C7FFB060D}"/>
              </a:ext>
            </a:extLst>
          </p:cNvPr>
          <p:cNvSpPr>
            <a:spLocks noGrp="1"/>
          </p:cNvSpPr>
          <p:nvPr>
            <p:ph type="title"/>
            <p:custDataLst>
              <p:tags r:id="rId1"/>
            </p:custDataLst>
          </p:nvPr>
        </p:nvSpPr>
        <p:spPr>
          <a:xfrm>
            <a:off x="540464" y="396266"/>
            <a:ext cx="8755380" cy="390903"/>
          </a:xfrm>
        </p:spPr>
        <p:txBody>
          <a:bodyPr/>
          <a:lstStyle/>
          <a:p>
            <a:r>
              <a:rPr lang="nl-BE" sz="3800" dirty="0"/>
              <a:t>Allianz ... </a:t>
            </a:r>
            <a:r>
              <a:rPr lang="nl-BE" sz="3800" dirty="0" err="1">
                <a:solidFill>
                  <a:srgbClr val="00B0F0"/>
                </a:solidFill>
              </a:rPr>
              <a:t>C’est</a:t>
            </a:r>
            <a:r>
              <a:rPr lang="nl-BE" sz="3800" dirty="0">
                <a:solidFill>
                  <a:srgbClr val="00B0F0"/>
                </a:solidFill>
              </a:rPr>
              <a:t> </a:t>
            </a:r>
            <a:r>
              <a:rPr lang="nl-BE" sz="3800" dirty="0" err="1">
                <a:solidFill>
                  <a:srgbClr val="00B0F0"/>
                </a:solidFill>
              </a:rPr>
              <a:t>aussi</a:t>
            </a:r>
            <a:endParaRPr lang="nl-NL" sz="3800" dirty="0">
              <a:solidFill>
                <a:srgbClr val="00B0F0"/>
              </a:solidFill>
            </a:endParaRPr>
          </a:p>
        </p:txBody>
      </p:sp>
      <p:pic>
        <p:nvPicPr>
          <p:cNvPr id="56" name="Picture 55">
            <a:extLst>
              <a:ext uri="{FF2B5EF4-FFF2-40B4-BE49-F238E27FC236}">
                <a16:creationId xmlns:a16="http://schemas.microsoft.com/office/drawing/2014/main" id="{7DEFF7DB-B622-4E26-A52F-E92D86BEA6D8}"/>
              </a:ext>
            </a:extLst>
          </p:cNvPr>
          <p:cNvPicPr>
            <a:picLocks noChangeAspect="1"/>
          </p:cNvPicPr>
          <p:nvPr>
            <p:custDataLst>
              <p:tags r:id="rId2"/>
            </p:custDataLst>
          </p:nvPr>
        </p:nvPicPr>
        <p:blipFill>
          <a:blip r:embed="rId7"/>
          <a:stretch>
            <a:fillRect/>
          </a:stretch>
        </p:blipFill>
        <p:spPr>
          <a:xfrm>
            <a:off x="5350797" y="3505182"/>
            <a:ext cx="5485397" cy="1842585"/>
          </a:xfrm>
          <a:prstGeom prst="rect">
            <a:avLst/>
          </a:prstGeom>
        </p:spPr>
      </p:pic>
      <p:pic>
        <p:nvPicPr>
          <p:cNvPr id="58" name="Picture 57">
            <a:extLst>
              <a:ext uri="{FF2B5EF4-FFF2-40B4-BE49-F238E27FC236}">
                <a16:creationId xmlns:a16="http://schemas.microsoft.com/office/drawing/2014/main" id="{C29BD682-964D-4458-B656-7EF9F4A2F227}"/>
              </a:ext>
            </a:extLst>
          </p:cNvPr>
          <p:cNvPicPr>
            <a:picLocks noChangeAspect="1"/>
          </p:cNvPicPr>
          <p:nvPr>
            <p:custDataLst>
              <p:tags r:id="rId3"/>
            </p:custDataLst>
          </p:nvPr>
        </p:nvPicPr>
        <p:blipFill>
          <a:blip r:embed="rId8"/>
          <a:stretch>
            <a:fillRect/>
          </a:stretch>
        </p:blipFill>
        <p:spPr>
          <a:xfrm>
            <a:off x="540464" y="1149194"/>
            <a:ext cx="3923521" cy="3069139"/>
          </a:xfrm>
          <a:prstGeom prst="rect">
            <a:avLst/>
          </a:prstGeom>
        </p:spPr>
      </p:pic>
      <p:sp>
        <p:nvSpPr>
          <p:cNvPr id="15" name="TextBox 14">
            <a:extLst>
              <a:ext uri="{FF2B5EF4-FFF2-40B4-BE49-F238E27FC236}">
                <a16:creationId xmlns:a16="http://schemas.microsoft.com/office/drawing/2014/main" id="{EA698C5F-1B8B-488D-BF34-B02E6DA40E90}"/>
              </a:ext>
            </a:extLst>
          </p:cNvPr>
          <p:cNvSpPr txBox="1"/>
          <p:nvPr>
            <p:custDataLst>
              <p:tags r:id="rId4"/>
            </p:custDataLst>
          </p:nvPr>
        </p:nvSpPr>
        <p:spPr>
          <a:xfrm>
            <a:off x="3547241" y="5538404"/>
            <a:ext cx="7279060" cy="646331"/>
          </a:xfrm>
          <a:prstGeom prst="rect">
            <a:avLst/>
          </a:prstGeom>
          <a:noFill/>
        </p:spPr>
        <p:txBody>
          <a:bodyPr wrap="square">
            <a:spAutoFit/>
          </a:bodyPr>
          <a:lstStyle/>
          <a:p>
            <a:pPr algn="r"/>
            <a:r>
              <a:rPr lang="nl-BE" dirty="0">
                <a:solidFill>
                  <a:srgbClr val="003781"/>
                </a:solidFill>
              </a:rPr>
              <a:t>Allianz </a:t>
            </a:r>
            <a:r>
              <a:rPr lang="nl-BE" dirty="0" err="1">
                <a:solidFill>
                  <a:srgbClr val="003781"/>
                </a:solidFill>
              </a:rPr>
              <a:t>est</a:t>
            </a:r>
            <a:r>
              <a:rPr lang="nl-BE" dirty="0">
                <a:solidFill>
                  <a:srgbClr val="003781"/>
                </a:solidFill>
              </a:rPr>
              <a:t> la </a:t>
            </a:r>
            <a:r>
              <a:rPr lang="nl-BE" b="1" dirty="0">
                <a:solidFill>
                  <a:srgbClr val="003781"/>
                </a:solidFill>
              </a:rPr>
              <a:t>30e</a:t>
            </a:r>
            <a:r>
              <a:rPr lang="nl-BE" dirty="0">
                <a:solidFill>
                  <a:srgbClr val="003781"/>
                </a:solidFill>
              </a:rPr>
              <a:t> </a:t>
            </a:r>
            <a:r>
              <a:rPr lang="en-GB" dirty="0">
                <a:solidFill>
                  <a:srgbClr val="003781"/>
                </a:solidFill>
              </a:rPr>
              <a:t>'value brand</a:t>
            </a:r>
            <a:r>
              <a:rPr lang="nl-BE" dirty="0">
                <a:solidFill>
                  <a:srgbClr val="003781"/>
                </a:solidFill>
              </a:rPr>
              <a:t>’ et la </a:t>
            </a:r>
            <a:r>
              <a:rPr lang="nl-BE" b="1" dirty="0">
                <a:solidFill>
                  <a:srgbClr val="003781"/>
                </a:solidFill>
              </a:rPr>
              <a:t>1re</a:t>
            </a:r>
            <a:r>
              <a:rPr lang="nl-BE" dirty="0">
                <a:solidFill>
                  <a:srgbClr val="003781"/>
                </a:solidFill>
              </a:rPr>
              <a:t> marque </a:t>
            </a:r>
            <a:r>
              <a:rPr lang="nl-BE" dirty="0" err="1">
                <a:solidFill>
                  <a:srgbClr val="003781"/>
                </a:solidFill>
              </a:rPr>
              <a:t>d’assurances</a:t>
            </a:r>
            <a:r>
              <a:rPr lang="nl-BE" dirty="0">
                <a:solidFill>
                  <a:srgbClr val="003781"/>
                </a:solidFill>
              </a:rPr>
              <a:t> mondiale dans </a:t>
            </a:r>
            <a:r>
              <a:rPr lang="nl-BE" dirty="0" err="1">
                <a:solidFill>
                  <a:srgbClr val="003781"/>
                </a:solidFill>
              </a:rPr>
              <a:t>le</a:t>
            </a:r>
            <a:r>
              <a:rPr lang="nl-BE" dirty="0">
                <a:solidFill>
                  <a:srgbClr val="003781"/>
                </a:solidFill>
              </a:rPr>
              <a:t> </a:t>
            </a:r>
            <a:r>
              <a:rPr lang="nl-BE" dirty="0">
                <a:solidFill>
                  <a:srgbClr val="13A0D3"/>
                </a:solidFill>
              </a:rPr>
              <a:t>Brand </a:t>
            </a:r>
            <a:r>
              <a:rPr lang="en-GB" dirty="0">
                <a:solidFill>
                  <a:srgbClr val="13A0D3"/>
                </a:solidFill>
              </a:rPr>
              <a:t>Finance's </a:t>
            </a:r>
            <a:r>
              <a:rPr lang="nl-BE" dirty="0">
                <a:solidFill>
                  <a:srgbClr val="13A0D3"/>
                </a:solidFill>
              </a:rPr>
              <a:t>Top 500 Global Brands </a:t>
            </a:r>
            <a:r>
              <a:rPr lang="nl-BE" dirty="0">
                <a:solidFill>
                  <a:srgbClr val="003781"/>
                </a:solidFill>
              </a:rPr>
              <a:t>2022 </a:t>
            </a:r>
            <a:endParaRPr lang="fr-FR" dirty="0">
              <a:solidFill>
                <a:srgbClr val="003781"/>
              </a:solidFill>
            </a:endParaRPr>
          </a:p>
        </p:txBody>
      </p:sp>
      <p:sp>
        <p:nvSpPr>
          <p:cNvPr id="16" name="TextBox 15">
            <a:extLst>
              <a:ext uri="{FF2B5EF4-FFF2-40B4-BE49-F238E27FC236}">
                <a16:creationId xmlns:a16="http://schemas.microsoft.com/office/drawing/2014/main" id="{B3FE7831-0743-4A73-8310-87AA2CE888F5}"/>
              </a:ext>
            </a:extLst>
          </p:cNvPr>
          <p:cNvSpPr txBox="1"/>
          <p:nvPr>
            <p:custDataLst>
              <p:tags r:id="rId5"/>
            </p:custDataLst>
          </p:nvPr>
        </p:nvSpPr>
        <p:spPr>
          <a:xfrm>
            <a:off x="4918154" y="1430409"/>
            <a:ext cx="5908147" cy="923330"/>
          </a:xfrm>
          <a:prstGeom prst="rect">
            <a:avLst/>
          </a:prstGeom>
          <a:noFill/>
        </p:spPr>
        <p:txBody>
          <a:bodyPr wrap="square">
            <a:spAutoFit/>
          </a:bodyPr>
          <a:lstStyle/>
          <a:p>
            <a:pPr defTabSz="967710"/>
            <a:r>
              <a:rPr lang="nl-BE" dirty="0">
                <a:solidFill>
                  <a:srgbClr val="003781"/>
                </a:solidFill>
              </a:rPr>
              <a:t>Le </a:t>
            </a:r>
            <a:r>
              <a:rPr lang="nl-BE" b="1" dirty="0">
                <a:solidFill>
                  <a:srgbClr val="003781"/>
                </a:solidFill>
              </a:rPr>
              <a:t>numéro 1 </a:t>
            </a:r>
            <a:r>
              <a:rPr lang="nl-BE" dirty="0">
                <a:solidFill>
                  <a:srgbClr val="003781"/>
                </a:solidFill>
              </a:rPr>
              <a:t>du </a:t>
            </a:r>
            <a:r>
              <a:rPr lang="nl-BE" dirty="0" err="1">
                <a:solidFill>
                  <a:srgbClr val="003781"/>
                </a:solidFill>
              </a:rPr>
              <a:t>classement</a:t>
            </a:r>
            <a:r>
              <a:rPr lang="nl-BE" dirty="0">
                <a:solidFill>
                  <a:srgbClr val="003781"/>
                </a:solidFill>
              </a:rPr>
              <a:t> des </a:t>
            </a:r>
            <a:r>
              <a:rPr lang="nl-BE" dirty="0" err="1">
                <a:solidFill>
                  <a:srgbClr val="003781"/>
                </a:solidFill>
              </a:rPr>
              <a:t>assureurs</a:t>
            </a:r>
            <a:br>
              <a:rPr lang="nl-BE" dirty="0">
                <a:solidFill>
                  <a:srgbClr val="003781"/>
                </a:solidFill>
              </a:rPr>
            </a:br>
            <a:r>
              <a:rPr lang="nl-BE" dirty="0">
                <a:solidFill>
                  <a:srgbClr val="003781"/>
                </a:solidFill>
              </a:rPr>
              <a:t>dans </a:t>
            </a:r>
            <a:r>
              <a:rPr lang="nl-BE" dirty="0" err="1">
                <a:solidFill>
                  <a:srgbClr val="003781"/>
                </a:solidFill>
              </a:rPr>
              <a:t>le</a:t>
            </a:r>
            <a:r>
              <a:rPr lang="nl-BE" dirty="0">
                <a:solidFill>
                  <a:srgbClr val="003781"/>
                </a:solidFill>
              </a:rPr>
              <a:t> </a:t>
            </a:r>
            <a:r>
              <a:rPr lang="nl-BE" dirty="0">
                <a:solidFill>
                  <a:srgbClr val="13A0D3"/>
                </a:solidFill>
              </a:rPr>
              <a:t>Dow Jones Sustainability Index </a:t>
            </a:r>
            <a:r>
              <a:rPr lang="nl-BE" dirty="0">
                <a:solidFill>
                  <a:srgbClr val="003781"/>
                </a:solidFill>
              </a:rPr>
              <a:t>et </a:t>
            </a:r>
            <a:br>
              <a:rPr lang="nl-BE" dirty="0">
                <a:solidFill>
                  <a:srgbClr val="003781"/>
                </a:solidFill>
              </a:rPr>
            </a:br>
            <a:r>
              <a:rPr lang="nl-BE" dirty="0">
                <a:solidFill>
                  <a:srgbClr val="003781"/>
                </a:solidFill>
              </a:rPr>
              <a:t>dans </a:t>
            </a:r>
            <a:r>
              <a:rPr lang="nl-BE" dirty="0" err="1">
                <a:solidFill>
                  <a:srgbClr val="003781"/>
                </a:solidFill>
              </a:rPr>
              <a:t>le</a:t>
            </a:r>
            <a:r>
              <a:rPr lang="nl-BE" dirty="0">
                <a:solidFill>
                  <a:srgbClr val="003781"/>
                </a:solidFill>
              </a:rPr>
              <a:t> </a:t>
            </a:r>
            <a:r>
              <a:rPr lang="nl-BE" b="1" dirty="0">
                <a:solidFill>
                  <a:srgbClr val="003781"/>
                </a:solidFill>
              </a:rPr>
              <a:t>top 1%</a:t>
            </a:r>
            <a:r>
              <a:rPr lang="nl-BE" dirty="0">
                <a:solidFill>
                  <a:srgbClr val="003781"/>
                </a:solidFill>
              </a:rPr>
              <a:t> de </a:t>
            </a:r>
            <a:r>
              <a:rPr lang="nl-BE" dirty="0" err="1">
                <a:solidFill>
                  <a:srgbClr val="003781"/>
                </a:solidFill>
              </a:rPr>
              <a:t>toutes</a:t>
            </a:r>
            <a:r>
              <a:rPr lang="nl-BE" dirty="0">
                <a:solidFill>
                  <a:srgbClr val="003781"/>
                </a:solidFill>
              </a:rPr>
              <a:t> les </a:t>
            </a:r>
            <a:r>
              <a:rPr lang="nl-BE" dirty="0" err="1">
                <a:solidFill>
                  <a:srgbClr val="003781"/>
                </a:solidFill>
              </a:rPr>
              <a:t>entreprises</a:t>
            </a:r>
            <a:endParaRPr lang="nl-BE" dirty="0">
              <a:solidFill>
                <a:srgbClr val="003781"/>
              </a:solidFill>
            </a:endParaRPr>
          </a:p>
        </p:txBody>
      </p:sp>
    </p:spTree>
    <p:extLst>
      <p:ext uri="{BB962C8B-B14F-4D97-AF65-F5344CB8AC3E}">
        <p14:creationId xmlns:p14="http://schemas.microsoft.com/office/powerpoint/2010/main" val="1182661160"/>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7"/>
</p:tagLst>
</file>

<file path=ppt/tags/tag101.xml><?xml version="1.0" encoding="utf-8"?>
<p:tagLst xmlns:a="http://schemas.openxmlformats.org/drawingml/2006/main" xmlns:r="http://schemas.openxmlformats.org/officeDocument/2006/relationships" xmlns:p="http://schemas.openxmlformats.org/presentationml/2006/main">
  <p:tag name="NUM" val="8"/>
</p:tagLst>
</file>

<file path=ppt/tags/tag102.xml><?xml version="1.0" encoding="utf-8"?>
<p:tagLst xmlns:a="http://schemas.openxmlformats.org/drawingml/2006/main" xmlns:r="http://schemas.openxmlformats.org/officeDocument/2006/relationships" xmlns:p="http://schemas.openxmlformats.org/presentationml/2006/main">
  <p:tag name="NUM" val="9"/>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7"/>
</p:tagLst>
</file>

<file path=ppt/tags/tag115.xml><?xml version="1.0" encoding="utf-8"?>
<p:tagLst xmlns:a="http://schemas.openxmlformats.org/drawingml/2006/main" xmlns:r="http://schemas.openxmlformats.org/officeDocument/2006/relationships" xmlns:p="http://schemas.openxmlformats.org/presentationml/2006/main">
  <p:tag name="NUM" val="8"/>
</p:tagLst>
</file>

<file path=ppt/tags/tag116.xml><?xml version="1.0" encoding="utf-8"?>
<p:tagLst xmlns:a="http://schemas.openxmlformats.org/drawingml/2006/main" xmlns:r="http://schemas.openxmlformats.org/officeDocument/2006/relationships" xmlns:p="http://schemas.openxmlformats.org/presentationml/2006/main">
  <p:tag name="NUM" val="9"/>
</p:tagLst>
</file>

<file path=ppt/tags/tag117.xml><?xml version="1.0" encoding="utf-8"?>
<p:tagLst xmlns:a="http://schemas.openxmlformats.org/drawingml/2006/main" xmlns:r="http://schemas.openxmlformats.org/officeDocument/2006/relationships" xmlns:p="http://schemas.openxmlformats.org/presentationml/2006/main">
  <p:tag name="NUM" val="10"/>
</p:tagLst>
</file>

<file path=ppt/tags/tag118.xml><?xml version="1.0" encoding="utf-8"?>
<p:tagLst xmlns:a="http://schemas.openxmlformats.org/drawingml/2006/main" xmlns:r="http://schemas.openxmlformats.org/officeDocument/2006/relationships" xmlns:p="http://schemas.openxmlformats.org/presentationml/2006/main">
  <p:tag name="NUM" val="11"/>
</p:tagLst>
</file>

<file path=ppt/tags/tag119.xml><?xml version="1.0" encoding="utf-8"?>
<p:tagLst xmlns:a="http://schemas.openxmlformats.org/drawingml/2006/main" xmlns:r="http://schemas.openxmlformats.org/officeDocument/2006/relationships" xmlns:p="http://schemas.openxmlformats.org/presentationml/2006/main">
  <p:tag name="NUM" val="1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13"/>
</p:tagLst>
</file>

<file path=ppt/tags/tag121.xml><?xml version="1.0" encoding="utf-8"?>
<p:tagLst xmlns:a="http://schemas.openxmlformats.org/drawingml/2006/main" xmlns:r="http://schemas.openxmlformats.org/officeDocument/2006/relationships" xmlns:p="http://schemas.openxmlformats.org/presentationml/2006/main">
  <p:tag name="NUM" val="14"/>
</p:tagLst>
</file>

<file path=ppt/tags/tag122.xml><?xml version="1.0" encoding="utf-8"?>
<p:tagLst xmlns:a="http://schemas.openxmlformats.org/drawingml/2006/main" xmlns:r="http://schemas.openxmlformats.org/officeDocument/2006/relationships" xmlns:p="http://schemas.openxmlformats.org/presentationml/2006/main">
  <p:tag name="NUM" val="15"/>
</p:tagLst>
</file>

<file path=ppt/tags/tag123.xml><?xml version="1.0" encoding="utf-8"?>
<p:tagLst xmlns:a="http://schemas.openxmlformats.org/drawingml/2006/main" xmlns:r="http://schemas.openxmlformats.org/officeDocument/2006/relationships" xmlns:p="http://schemas.openxmlformats.org/presentationml/2006/main">
  <p:tag name="NUM" val="16"/>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Iyhk__5FiUirVFXD9OEezA"/>
  <p:tag name="NUM" val="4"/>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gPjaH0il1UqLNkoUhNh78Q"/>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5"/>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7"/>
</p:tagLst>
</file>

<file path=ppt/tags/tag147.xml><?xml version="1.0" encoding="utf-8"?>
<p:tagLst xmlns:a="http://schemas.openxmlformats.org/drawingml/2006/main" xmlns:r="http://schemas.openxmlformats.org/officeDocument/2006/relationships" xmlns:p="http://schemas.openxmlformats.org/presentationml/2006/main">
  <p:tag name="NUM" val="10"/>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7"/>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4"/>
</p:tagLst>
</file>

<file path=ppt/tags/tag172.xml><?xml version="1.0" encoding="utf-8"?>
<p:tagLst xmlns:a="http://schemas.openxmlformats.org/drawingml/2006/main" xmlns:r="http://schemas.openxmlformats.org/officeDocument/2006/relationships" xmlns:p="http://schemas.openxmlformats.org/presentationml/2006/main">
  <p:tag name="NUM" val="5"/>
</p:tagLst>
</file>

<file path=ppt/tags/tag173.xml><?xml version="1.0" encoding="utf-8"?>
<p:tagLst xmlns:a="http://schemas.openxmlformats.org/drawingml/2006/main" xmlns:r="http://schemas.openxmlformats.org/officeDocument/2006/relationships" xmlns:p="http://schemas.openxmlformats.org/presentationml/2006/main">
  <p:tag name="NUM" val="6"/>
</p:tagLst>
</file>

<file path=ppt/tags/tag174.xml><?xml version="1.0" encoding="utf-8"?>
<p:tagLst xmlns:a="http://schemas.openxmlformats.org/drawingml/2006/main" xmlns:r="http://schemas.openxmlformats.org/officeDocument/2006/relationships" xmlns:p="http://schemas.openxmlformats.org/presentationml/2006/main">
  <p:tag name="NUM" val="7"/>
</p:tagLst>
</file>

<file path=ppt/tags/tag175.xml><?xml version="1.0" encoding="utf-8"?>
<p:tagLst xmlns:a="http://schemas.openxmlformats.org/drawingml/2006/main" xmlns:r="http://schemas.openxmlformats.org/officeDocument/2006/relationships" xmlns:p="http://schemas.openxmlformats.org/presentationml/2006/main">
  <p:tag name="NUM" val="8"/>
</p:tagLst>
</file>

<file path=ppt/tags/tag176.xml><?xml version="1.0" encoding="utf-8"?>
<p:tagLst xmlns:a="http://schemas.openxmlformats.org/drawingml/2006/main" xmlns:r="http://schemas.openxmlformats.org/officeDocument/2006/relationships" xmlns:p="http://schemas.openxmlformats.org/presentationml/2006/main">
  <p:tag name="NUM" val="9"/>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80.xml><?xml version="1.0" encoding="utf-8"?>
<p:tagLst xmlns:a="http://schemas.openxmlformats.org/drawingml/2006/main" xmlns:r="http://schemas.openxmlformats.org/officeDocument/2006/relationships" xmlns:p="http://schemas.openxmlformats.org/presentationml/2006/main">
  <p:tag name="NUM" val="4"/>
</p:tagLst>
</file>

<file path=ppt/tags/tag181.xml><?xml version="1.0" encoding="utf-8"?>
<p:tagLst xmlns:a="http://schemas.openxmlformats.org/drawingml/2006/main" xmlns:r="http://schemas.openxmlformats.org/officeDocument/2006/relationships" xmlns:p="http://schemas.openxmlformats.org/presentationml/2006/main">
  <p:tag name="NUM" val="5"/>
</p:tagLst>
</file>

<file path=ppt/tags/tag182.xml><?xml version="1.0" encoding="utf-8"?>
<p:tagLst xmlns:a="http://schemas.openxmlformats.org/drawingml/2006/main" xmlns:r="http://schemas.openxmlformats.org/officeDocument/2006/relationships" xmlns:p="http://schemas.openxmlformats.org/presentationml/2006/main">
  <p:tag name="NUM" val="6"/>
</p:tagLst>
</file>

<file path=ppt/tags/tag183.xml><?xml version="1.0" encoding="utf-8"?>
<p:tagLst xmlns:a="http://schemas.openxmlformats.org/drawingml/2006/main" xmlns:r="http://schemas.openxmlformats.org/officeDocument/2006/relationships" xmlns:p="http://schemas.openxmlformats.org/presentationml/2006/main">
  <p:tag name="NUM" val="8"/>
</p:tagLst>
</file>

<file path=ppt/tags/tag184.xml><?xml version="1.0" encoding="utf-8"?>
<p:tagLst xmlns:a="http://schemas.openxmlformats.org/drawingml/2006/main" xmlns:r="http://schemas.openxmlformats.org/officeDocument/2006/relationships" xmlns:p="http://schemas.openxmlformats.org/presentationml/2006/main">
  <p:tag name="NUM" val="9"/>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4"/>
</p:tagLst>
</file>

<file path=ppt/tags/tag189.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190.xml><?xml version="1.0" encoding="utf-8"?>
<p:tagLst xmlns:a="http://schemas.openxmlformats.org/drawingml/2006/main" xmlns:r="http://schemas.openxmlformats.org/officeDocument/2006/relationships" xmlns:p="http://schemas.openxmlformats.org/presentationml/2006/main">
  <p:tag name="NUM" val="6"/>
</p:tagLst>
</file>

<file path=ppt/tags/tag191.xml><?xml version="1.0" encoding="utf-8"?>
<p:tagLst xmlns:a="http://schemas.openxmlformats.org/drawingml/2006/main" xmlns:r="http://schemas.openxmlformats.org/officeDocument/2006/relationships" xmlns:p="http://schemas.openxmlformats.org/presentationml/2006/main">
  <p:tag name="NUM" val="8"/>
</p:tagLst>
</file>

<file path=ppt/tags/tag192.xml><?xml version="1.0" encoding="utf-8"?>
<p:tagLst xmlns:a="http://schemas.openxmlformats.org/drawingml/2006/main" xmlns:r="http://schemas.openxmlformats.org/officeDocument/2006/relationships" xmlns:p="http://schemas.openxmlformats.org/presentationml/2006/main">
  <p:tag name="NUM" val="7"/>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5"/>
</p:tagLst>
</file>

<file path=ppt/tags/tag198.xml><?xml version="1.0" encoding="utf-8"?>
<p:tagLst xmlns:a="http://schemas.openxmlformats.org/drawingml/2006/main" xmlns:r="http://schemas.openxmlformats.org/officeDocument/2006/relationships" xmlns:p="http://schemas.openxmlformats.org/presentationml/2006/main">
  <p:tag name="NUM" val="6"/>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4"/>
</p:tagLst>
</file>

<file path=ppt/tags/tag203.xml><?xml version="1.0" encoding="utf-8"?>
<p:tagLst xmlns:a="http://schemas.openxmlformats.org/drawingml/2006/main" xmlns:r="http://schemas.openxmlformats.org/officeDocument/2006/relationships" xmlns:p="http://schemas.openxmlformats.org/presentationml/2006/main">
  <p:tag name="NUM" val="5"/>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5"/>
</p:tagLst>
</file>

<file path=ppt/tags/tag209.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3"/>
</p:tagLst>
</file>

<file path=ppt/tags/tag213.xml><?xml version="1.0" encoding="utf-8"?>
<p:tagLst xmlns:a="http://schemas.openxmlformats.org/drawingml/2006/main" xmlns:r="http://schemas.openxmlformats.org/officeDocument/2006/relationships" xmlns:p="http://schemas.openxmlformats.org/presentationml/2006/main">
  <p:tag name="NUM" val="4"/>
</p:tagLst>
</file>

<file path=ppt/tags/tag214.xml><?xml version="1.0" encoding="utf-8"?>
<p:tagLst xmlns:a="http://schemas.openxmlformats.org/drawingml/2006/main" xmlns:r="http://schemas.openxmlformats.org/officeDocument/2006/relationships" xmlns:p="http://schemas.openxmlformats.org/presentationml/2006/main">
  <p:tag name="NUM" val="5"/>
</p:tagLst>
</file>

<file path=ppt/tags/tag215.xml><?xml version="1.0" encoding="utf-8"?>
<p:tagLst xmlns:a="http://schemas.openxmlformats.org/drawingml/2006/main" xmlns:r="http://schemas.openxmlformats.org/officeDocument/2006/relationships" xmlns:p="http://schemas.openxmlformats.org/presentationml/2006/main">
  <p:tag name="NUM" val="6"/>
</p:tagLst>
</file>

<file path=ppt/tags/tag216.xml><?xml version="1.0" encoding="utf-8"?>
<p:tagLst xmlns:a="http://schemas.openxmlformats.org/drawingml/2006/main" xmlns:r="http://schemas.openxmlformats.org/officeDocument/2006/relationships" xmlns:p="http://schemas.openxmlformats.org/presentationml/2006/main">
  <p:tag name="NUM" val="7"/>
</p:tagLst>
</file>

<file path=ppt/tags/tag217.xml><?xml version="1.0" encoding="utf-8"?>
<p:tagLst xmlns:a="http://schemas.openxmlformats.org/drawingml/2006/main" xmlns:r="http://schemas.openxmlformats.org/officeDocument/2006/relationships" xmlns:p="http://schemas.openxmlformats.org/presentationml/2006/main">
  <p:tag name="NUM" val="8"/>
</p:tagLst>
</file>

<file path=ppt/tags/tag218.xml><?xml version="1.0" encoding="utf-8"?>
<p:tagLst xmlns:a="http://schemas.openxmlformats.org/drawingml/2006/main" xmlns:r="http://schemas.openxmlformats.org/officeDocument/2006/relationships" xmlns:p="http://schemas.openxmlformats.org/presentationml/2006/main">
  <p:tag name="NUM" val="9"/>
</p:tagLst>
</file>

<file path=ppt/tags/tag219.xml><?xml version="1.0" encoding="utf-8"?>
<p:tagLst xmlns:a="http://schemas.openxmlformats.org/drawingml/2006/main" xmlns:r="http://schemas.openxmlformats.org/officeDocument/2006/relationships" xmlns:p="http://schemas.openxmlformats.org/presentationml/2006/main">
  <p:tag name="NUM" val="10"/>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20.xml><?xml version="1.0" encoding="utf-8"?>
<p:tagLst xmlns:a="http://schemas.openxmlformats.org/drawingml/2006/main" xmlns:r="http://schemas.openxmlformats.org/officeDocument/2006/relationships" xmlns:p="http://schemas.openxmlformats.org/presentationml/2006/main">
  <p:tag name="NUM" val="11"/>
</p:tagLst>
</file>

<file path=ppt/tags/tag221.xml><?xml version="1.0" encoding="utf-8"?>
<p:tagLst xmlns:a="http://schemas.openxmlformats.org/drawingml/2006/main" xmlns:r="http://schemas.openxmlformats.org/officeDocument/2006/relationships" xmlns:p="http://schemas.openxmlformats.org/presentationml/2006/main">
  <p:tag name="NUM" val="12"/>
</p:tagLst>
</file>

<file path=ppt/tags/tag222.xml><?xml version="1.0" encoding="utf-8"?>
<p:tagLst xmlns:a="http://schemas.openxmlformats.org/drawingml/2006/main" xmlns:r="http://schemas.openxmlformats.org/officeDocument/2006/relationships" xmlns:p="http://schemas.openxmlformats.org/presentationml/2006/main">
  <p:tag name="NUM" val="13"/>
</p:tagLst>
</file>

<file path=ppt/tags/tag223.xml><?xml version="1.0" encoding="utf-8"?>
<p:tagLst xmlns:a="http://schemas.openxmlformats.org/drawingml/2006/main" xmlns:r="http://schemas.openxmlformats.org/officeDocument/2006/relationships" xmlns:p="http://schemas.openxmlformats.org/presentationml/2006/main">
  <p:tag name="NUM" val="14"/>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3"/>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11"/>
</p:tagLst>
</file>

<file path=ppt/tags/tag27.xml><?xml version="1.0" encoding="utf-8"?>
<p:tagLst xmlns:a="http://schemas.openxmlformats.org/drawingml/2006/main" xmlns:r="http://schemas.openxmlformats.org/officeDocument/2006/relationships" xmlns:p="http://schemas.openxmlformats.org/presentationml/2006/main">
  <p:tag name="NUM" val="12"/>
</p:tagLst>
</file>

<file path=ppt/tags/tag28.xml><?xml version="1.0" encoding="utf-8"?>
<p:tagLst xmlns:a="http://schemas.openxmlformats.org/drawingml/2006/main" xmlns:r="http://schemas.openxmlformats.org/officeDocument/2006/relationships" xmlns:p="http://schemas.openxmlformats.org/presentationml/2006/main">
  <p:tag name="NUM" val="13"/>
</p:tagLst>
</file>

<file path=ppt/tags/tag29.xml><?xml version="1.0" encoding="utf-8"?>
<p:tagLst xmlns:a="http://schemas.openxmlformats.org/drawingml/2006/main" xmlns:r="http://schemas.openxmlformats.org/officeDocument/2006/relationships" xmlns:p="http://schemas.openxmlformats.org/presentationml/2006/main">
  <p:tag name="NUM" val="1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5"/>
</p:tagLst>
</file>

<file path=ppt/tags/tag31.xml><?xml version="1.0" encoding="utf-8"?>
<p:tagLst xmlns:a="http://schemas.openxmlformats.org/drawingml/2006/main" xmlns:r="http://schemas.openxmlformats.org/officeDocument/2006/relationships" xmlns:p="http://schemas.openxmlformats.org/presentationml/2006/main">
  <p:tag name="NUM" val="16"/>
</p:tagLst>
</file>

<file path=ppt/tags/tag32.xml><?xml version="1.0" encoding="utf-8"?>
<p:tagLst xmlns:a="http://schemas.openxmlformats.org/drawingml/2006/main" xmlns:r="http://schemas.openxmlformats.org/officeDocument/2006/relationships" xmlns:p="http://schemas.openxmlformats.org/presentationml/2006/main">
  <p:tag name="NUM" val="17"/>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Title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_PPTX_Master_ARIAL2021-Oct Lay06" id="{C800C79D-CA7F-4EC4-9CB2-6EBB3C17AD4D}" vid="{C87E91ED-2FA7-49B1-B3D3-61100A72E9BA}"/>
    </a:ext>
  </a:extLst>
</a:theme>
</file>

<file path=ppt/theme/theme2.xml><?xml version="1.0" encoding="utf-8"?>
<a:theme xmlns:a="http://schemas.openxmlformats.org/drawingml/2006/main" name="Divider + end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_PPTX_Master_ARIAL2021-Oct Lay06" id="{C800C79D-CA7F-4EC4-9CB2-6EBB3C17AD4D}" vid="{A14879B5-1838-45E3-B141-3826BEB319E7}"/>
    </a:ext>
  </a:extLst>
</a:theme>
</file>

<file path=ppt/theme/theme3.xml><?xml version="1.0" encoding="utf-8"?>
<a:theme xmlns:a="http://schemas.openxmlformats.org/drawingml/2006/main" name="Content charts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_PPTX_Master_ARIAL2021-Oct Lay06" id="{C800C79D-CA7F-4EC4-9CB2-6EBB3C17AD4D}" vid="{4BEC78B7-C0A1-4F73-B685-5AF2AC602A7C}"/>
    </a:ext>
  </a:extLst>
</a:theme>
</file>

<file path=ppt/theme/theme4.xml><?xml version="1.0" encoding="utf-8"?>
<a:theme xmlns:a="http://schemas.openxmlformats.org/drawingml/2006/main" name="Content charts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tx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_PPTX_Master_ARIAL2021-Oct Lay06" id="{C800C79D-CA7F-4EC4-9CB2-6EBB3C17AD4D}" vid="{27563326-0F6D-4E7D-A7CA-AC5CDB80DA6E}"/>
    </a:ext>
  </a:extLst>
</a:theme>
</file>

<file path=ppt/theme/theme5.xml><?xml version="1.0" encoding="utf-8"?>
<a:theme xmlns:a="http://schemas.openxmlformats.org/drawingml/2006/main" name="1_Title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_PPTX_Master_ARIAL2021-Oct Lay06" id="{C800C79D-CA7F-4EC4-9CB2-6EBB3C17AD4D}" vid="{C87E91ED-2FA7-49B1-B3D3-61100A72E9B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A505927623E8B47B4D5AF9D79FABE67" ma:contentTypeVersion="2" ma:contentTypeDescription="Ein neues Dokument erstellen." ma:contentTypeScope="" ma:versionID="4270ea42de19a9331e3e5312c55c22ca">
  <xsd:schema xmlns:xsd="http://www.w3.org/2001/XMLSchema" xmlns:xs="http://www.w3.org/2001/XMLSchema" xmlns:p="http://schemas.microsoft.com/office/2006/metadata/properties" xmlns:ns3="c72a1869-58d2-4854-bbb7-6c82a609f92c" targetNamespace="http://schemas.microsoft.com/office/2006/metadata/properties" ma:root="true" ma:fieldsID="5e393012214ad580c20b08749580cba1" ns3:_="">
    <xsd:import namespace="c72a1869-58d2-4854-bbb7-6c82a609f92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a1869-58d2-4854-bbb7-6c82a609f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578BFD-1561-42AB-94F0-EAB23BDB9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a1869-58d2-4854-bbb7-6c82a609f9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9EEEB4-116B-45D7-A00E-4485C1BF495A}">
  <ds:schemaRefs>
    <ds:schemaRef ds:uri="http://schemas.microsoft.com/sharepoint/v3/contenttype/forms"/>
  </ds:schemaRefs>
</ds:datastoreItem>
</file>

<file path=customXml/itemProps3.xml><?xml version="1.0" encoding="utf-8"?>
<ds:datastoreItem xmlns:ds="http://schemas.openxmlformats.org/officeDocument/2006/customXml" ds:itemID="{E8238861-3DAC-4F8A-8FBD-A33F14A90246}">
  <ds:schemaRef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c72a1869-58d2-4854-bbb7-6c82a609f92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Allianz_PPT_Master</Template>
  <TotalTime>155</TotalTime>
  <Words>3304</Words>
  <Application>Microsoft Office PowerPoint</Application>
  <PresentationFormat>Widescreen</PresentationFormat>
  <Paragraphs>507</Paragraphs>
  <Slides>51</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51</vt:i4>
      </vt:variant>
    </vt:vector>
  </HeadingPairs>
  <TitlesOfParts>
    <vt:vector size="61" baseType="lpstr">
      <vt:lpstr>Allianz Neo PPT</vt:lpstr>
      <vt:lpstr>Arial</vt:lpstr>
      <vt:lpstr>Calibri</vt:lpstr>
      <vt:lpstr>Symbol</vt:lpstr>
      <vt:lpstr>Wingdings</vt:lpstr>
      <vt:lpstr>Title charts</vt:lpstr>
      <vt:lpstr>Divider + end charts</vt:lpstr>
      <vt:lpstr>Content charts white</vt:lpstr>
      <vt:lpstr>Content charts blue</vt:lpstr>
      <vt:lpstr>1_Title charts</vt:lpstr>
      <vt:lpstr>Roadshow P&amp;C</vt:lpstr>
      <vt:lpstr>Nos orateurs</vt:lpstr>
      <vt:lpstr>Agenda</vt:lpstr>
      <vt:lpstr>1. Introduction :    regards sur le passé et l‘avenir</vt:lpstr>
      <vt:lpstr>Introduction : regards sur le passé et l‘avenir</vt:lpstr>
      <vt:lpstr>Nos chiffres     Q1 2022</vt:lpstr>
      <vt:lpstr>Résultats Allianz Q1 2022 pour le Benelux</vt:lpstr>
      <vt:lpstr>Allianz Groupe :  un partenaire solide et fiable</vt:lpstr>
      <vt:lpstr>Allianz ... C’est aussi</vt:lpstr>
      <vt:lpstr>PowerPoint Presentation</vt:lpstr>
      <vt:lpstr>PowerPoint Presentation</vt:lpstr>
      <vt:lpstr>PowerPoint Presentation</vt:lpstr>
      <vt:lpstr>PowerPoint Presentation</vt:lpstr>
      <vt:lpstr>PowerPoint Presentation</vt:lpstr>
      <vt:lpstr>2. Nos réalisations en 2022</vt:lpstr>
      <vt:lpstr>Notre focus en 2022</vt:lpstr>
      <vt:lpstr>Principales réalisations 1er semestre 2022</vt:lpstr>
      <vt:lpstr>Principales réalisations 1er semestre 2022</vt:lpstr>
      <vt:lpstr>Principales réalisations 1er semestre 2022</vt:lpstr>
      <vt:lpstr>Principaux sujets 2e moitié de cette année</vt:lpstr>
      <vt:lpstr>3. Réalisations dans le   segment ‚particuliers‘</vt:lpstr>
      <vt:lpstr>ProLink NG </vt:lpstr>
      <vt:lpstr>Réalisations Particuliers</vt:lpstr>
      <vt:lpstr>Auto  Car Plan</vt:lpstr>
      <vt:lpstr>Auto Car Plan : plusieurs mises à jour</vt:lpstr>
      <vt:lpstr>4. P&amp;C Approche PME</vt:lpstr>
      <vt:lpstr>SME Value Chain</vt:lpstr>
      <vt:lpstr>PowerPoint Presentation</vt:lpstr>
      <vt:lpstr>5. Opérations &amp; Sinistres</vt:lpstr>
      <vt:lpstr>Amélioration du service et consolidation</vt:lpstr>
      <vt:lpstr>Une organisation opérationnelle  grandement simplifiée</vt:lpstr>
      <vt:lpstr>Nos équipes sont là pour vous quotidiennement</vt:lpstr>
      <vt:lpstr>Initiatives récentes favorisant  notre collaboration</vt:lpstr>
      <vt:lpstr>Sinistres</vt:lpstr>
      <vt:lpstr>6. Accidents du travail &amp;       Incendie PME</vt:lpstr>
      <vt:lpstr>Accidents du travail</vt:lpstr>
      <vt:lpstr>Accidents du travail</vt:lpstr>
      <vt:lpstr>Incendie PME</vt:lpstr>
      <vt:lpstr>Incendie PME</vt:lpstr>
      <vt:lpstr>7. Auto Petites Flottes</vt:lpstr>
      <vt:lpstr>Nouvelle approche pour  la politique de réduction pour ‘petites flottes’</vt:lpstr>
      <vt:lpstr>Nouvelle approche pour  la politique de réduction pour ‘petites flottes’</vt:lpstr>
      <vt:lpstr>8. Nos portails</vt:lpstr>
      <vt:lpstr>My Allianz Broker Portail spécifique pour les courtiers</vt:lpstr>
      <vt:lpstr>My Allianz Broker Portail spécifique pour les courtiers</vt:lpstr>
      <vt:lpstr>My Allianz Broker Élargissement avec un portail courtier personnalisé </vt:lpstr>
      <vt:lpstr>L‘outil PME élargi avec un groupe produit Responsabilité Civile (sept 2022)</vt:lpstr>
      <vt:lpstr>9. Nos conclusions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Roadshow P&amp;C</dc:title>
  <dc:creator>Vanwynsberghe, Dominiek (Allianz Benelux)</dc:creator>
  <cp:lastModifiedBy>Vanwynsberghe, Dominiek (Allianz Benelux)</cp:lastModifiedBy>
  <cp:revision>248</cp:revision>
  <dcterms:created xsi:type="dcterms:W3CDTF">2022-05-09T18:37:50Z</dcterms:created>
  <dcterms:modified xsi:type="dcterms:W3CDTF">2022-05-25T09:24:08Z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0x0101004A505927623E8B47B4D5AF9D79FABE67</vt:lpwstr>
  </property>
  <property fmtid="{D5CDD505-2E9C-101B-9397-08002B2CF9AE}" pid="3" name="_NewReviewCycle">
    <vt:lpwstr/>
  </property>
  <property fmtid="{D5CDD505-2E9C-101B-9397-08002B2CF9AE}" pid="4" name="MSIP_Label_ce5f591a-3248-43e9-9b70-1ad50135772d_Enabled">
    <vt:lpwstr>true</vt:lpwstr>
  </property>
  <property fmtid="{D5CDD505-2E9C-101B-9397-08002B2CF9AE}" pid="5" name="MSIP_Label_ce5f591a-3248-43e9-9b70-1ad50135772d_SetDate">
    <vt:lpwstr>2021-07-29T09:20:11Z</vt:lpwstr>
  </property>
  <property fmtid="{D5CDD505-2E9C-101B-9397-08002B2CF9AE}" pid="6" name="MSIP_Label_ce5f591a-3248-43e9-9b70-1ad50135772d_Method">
    <vt:lpwstr>Privileged</vt:lpwstr>
  </property>
  <property fmtid="{D5CDD505-2E9C-101B-9397-08002B2CF9AE}" pid="7" name="MSIP_Label_ce5f591a-3248-43e9-9b70-1ad50135772d_Name">
    <vt:lpwstr>ce5f591a-3248-43e9-9b70-1ad50135772d</vt:lpwstr>
  </property>
  <property fmtid="{D5CDD505-2E9C-101B-9397-08002B2CF9AE}" pid="8" name="MSIP_Label_ce5f591a-3248-43e9-9b70-1ad50135772d_SiteId">
    <vt:lpwstr>6e06e42d-6925-47c6-b9e7-9581c7ca302a</vt:lpwstr>
  </property>
  <property fmtid="{D5CDD505-2E9C-101B-9397-08002B2CF9AE}" pid="9" name="MSIP_Label_ce5f591a-3248-43e9-9b70-1ad50135772d_ActionId">
    <vt:lpwstr>cae8452c-7462-4e0b-86f6-dfc751feef05</vt:lpwstr>
  </property>
  <property fmtid="{D5CDD505-2E9C-101B-9397-08002B2CF9AE}" pid="10" name="MSIP_Label_ce5f591a-3248-43e9-9b70-1ad50135772d_ContentBits">
    <vt:lpwstr>0</vt:lpwstr>
  </property>
  <property fmtid="{D5CDD505-2E9C-101B-9397-08002B2CF9AE}" pid="11" name="_AdHocReviewCycleID">
    <vt:i4>-1256213650</vt:i4>
  </property>
  <property fmtid="{D5CDD505-2E9C-101B-9397-08002B2CF9AE}" pid="12" name="_EmailSubject">
    <vt:lpwstr>Presentation finale P&amp;C</vt:lpwstr>
  </property>
  <property fmtid="{D5CDD505-2E9C-101B-9397-08002B2CF9AE}" pid="13" name="_AuthorEmail">
    <vt:lpwstr>dominiek.vanwynsberghe@allianz.be</vt:lpwstr>
  </property>
  <property fmtid="{D5CDD505-2E9C-101B-9397-08002B2CF9AE}" pid="14" name="_AuthorEmailDisplayName">
    <vt:lpwstr>Vanwynsberghe, Dominiek (Allianz Benelux)</vt:lpwstr>
  </property>
</Properties>
</file>